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tiff" ContentType="image/tiff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19.fntdata" ContentType="application/x-fontdata"/>
  <Override PartName="/ppt/fonts/font2.fntdata" ContentType="application/x-fontdata"/>
  <Override PartName="/ppt/fonts/font20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7" r:id="rId3"/>
    <p:sldMasterId id="2147483669" r:id="rId4"/>
  </p:sldMasterIdLst>
  <p:notesMasterIdLst>
    <p:notesMasterId r:id="rId24"/>
  </p:notesMasterIdLst>
  <p:sldIdLst>
    <p:sldId id="256" r:id="rId5"/>
    <p:sldId id="259" r:id="rId6"/>
    <p:sldId id="261" r:id="rId7"/>
    <p:sldId id="260" r:id="rId8"/>
    <p:sldId id="257" r:id="rId9"/>
    <p:sldId id="262" r:id="rId10"/>
    <p:sldId id="264" r:id="rId11"/>
    <p:sldId id="263" r:id="rId12"/>
    <p:sldId id="269" r:id="rId13"/>
    <p:sldId id="265" r:id="rId14"/>
    <p:sldId id="271" r:id="rId15"/>
    <p:sldId id="273" r:id="rId16"/>
    <p:sldId id="266" r:id="rId17"/>
    <p:sldId id="272" r:id="rId18"/>
    <p:sldId id="275" r:id="rId19"/>
    <p:sldId id="276" r:id="rId20"/>
    <p:sldId id="277" r:id="rId21"/>
    <p:sldId id="278" r:id="rId22"/>
    <p:sldId id="279" r:id="rId23"/>
  </p:sldIdLst>
  <p:sldSz cx="12192000" cy="6858000"/>
  <p:notesSz cx="6858000" cy="9144000"/>
  <p:embeddedFontLst>
    <p:embeddedFont>
      <p:font typeface="等线" panose="02010600030101010101" pitchFamily="2" charset="-122"/>
      <p:regular r:id="rId28"/>
      <p:bold r:id="rId29"/>
    </p:embeddedFont>
    <p:embeddedFont>
      <p:font typeface="Century Gothic" panose="020B0502020202020204" pitchFamily="34" charset="0"/>
      <p:regular r:id="rId30"/>
      <p:bold r:id="rId31"/>
      <p:italic r:id="rId32"/>
      <p:boldItalic r:id="rId33"/>
    </p:embeddedFont>
    <p:embeddedFont>
      <p:font typeface="Meiryo" panose="020B0604020202020204" charset="-128"/>
      <p:regular r:id="rId34"/>
      <p:bold r:id="rId35"/>
      <p:italic r:id="rId36"/>
      <p:boldItalic r:id="rId37"/>
    </p:embeddedFont>
    <p:embeddedFont>
      <p:font typeface="Simply City Light" panose="020B0604020202020204" charset="0"/>
      <p:regular r:id="rId38"/>
    </p:embeddedFont>
    <p:embeddedFont>
      <p:font typeface="微软雅黑" panose="020B0503020204020204" pitchFamily="34" charset="-122"/>
      <p:regular r:id="rId39"/>
      <p:bold r:id="rId40"/>
    </p:embeddedFont>
    <p:embeddedFont>
      <p:font typeface="微软雅黑" panose="020B0503020204020204" pitchFamily="34" charset="-122"/>
      <p:regular r:id="rId41"/>
      <p:bold r:id="rId42"/>
    </p:embeddedFont>
    <p:embeddedFont>
      <p:font typeface="Cordia New" panose="020B0604020202020204" charset="-34"/>
      <p:regular r:id="rId43"/>
      <p:bold r:id="rId44"/>
      <p:italic r:id="rId45"/>
      <p:boldItalic r:id="rId46"/>
    </p:embeddedFont>
    <p:embeddedFont>
      <p:font typeface="等线 Light" panose="02010600030101010101" pitchFamily="2" charset="-122"/>
      <p:regular r:id="rId4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DED5"/>
    <a:srgbClr val="64CAEA"/>
    <a:srgbClr val="FFAB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8" y="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58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7" Type="http://schemas.openxmlformats.org/officeDocument/2006/relationships/font" Target="fonts/font20.fntdata"/><Relationship Id="rId46" Type="http://schemas.openxmlformats.org/officeDocument/2006/relationships/font" Target="fonts/font19.fntdata"/><Relationship Id="rId45" Type="http://schemas.openxmlformats.org/officeDocument/2006/relationships/font" Target="fonts/font18.fntdata"/><Relationship Id="rId44" Type="http://schemas.openxmlformats.org/officeDocument/2006/relationships/font" Target="fonts/font17.fntdata"/><Relationship Id="rId43" Type="http://schemas.openxmlformats.org/officeDocument/2006/relationships/font" Target="fonts/font16.fntdata"/><Relationship Id="rId42" Type="http://schemas.openxmlformats.org/officeDocument/2006/relationships/font" Target="fonts/font15.fntdata"/><Relationship Id="rId41" Type="http://schemas.openxmlformats.org/officeDocument/2006/relationships/font" Target="fonts/font14.fntdata"/><Relationship Id="rId40" Type="http://schemas.openxmlformats.org/officeDocument/2006/relationships/font" Target="fonts/font13.fntdata"/><Relationship Id="rId4" Type="http://schemas.openxmlformats.org/officeDocument/2006/relationships/slideMaster" Target="slideMasters/slideMaster3.xml"/><Relationship Id="rId39" Type="http://schemas.openxmlformats.org/officeDocument/2006/relationships/font" Target="fonts/font12.fntdata"/><Relationship Id="rId38" Type="http://schemas.openxmlformats.org/officeDocument/2006/relationships/font" Target="fonts/font11.fntdata"/><Relationship Id="rId37" Type="http://schemas.openxmlformats.org/officeDocument/2006/relationships/font" Target="fonts/font10.fntdata"/><Relationship Id="rId36" Type="http://schemas.openxmlformats.org/officeDocument/2006/relationships/font" Target="fonts/font9.fntdata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noFill/>
            <a:ln w="9525" cap="flat" cmpd="sng" algn="ctr">
              <a:solidFill>
                <a:schemeClr val="accent6">
                  <a:tint val="65000"/>
                </a:schemeClr>
              </a:solidFill>
              <a:miter lim="800000"/>
            </a:ln>
            <a:effectLst>
              <a:glow rad="63500">
                <a:schemeClr val="accent6">
                  <a:tint val="65000"/>
                  <a:satMod val="175000"/>
                  <a:alpha val="25000"/>
                </a:schemeClr>
              </a:glow>
            </a:effectLst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noFill/>
            <a:ln w="9525" cap="flat" cmpd="sng" algn="ctr">
              <a:solidFill>
                <a:schemeClr val="accent6"/>
              </a:solidFill>
              <a:miter lim="800000"/>
            </a:ln>
            <a:effectLst>
              <a:glow rad="63500">
                <a:schemeClr val="accent6">
                  <a:satMod val="175000"/>
                  <a:alpha val="25000"/>
                </a:schemeClr>
              </a:glow>
            </a:effectLst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noFill/>
            <a:ln w="9525" cap="flat" cmpd="sng" algn="ctr">
              <a:solidFill>
                <a:schemeClr val="accent6">
                  <a:shade val="65000"/>
                </a:schemeClr>
              </a:solidFill>
              <a:miter lim="800000"/>
            </a:ln>
            <a:effectLst>
              <a:glow rad="63500">
                <a:schemeClr val="accent6">
                  <a:shade val="65000"/>
                  <a:satMod val="175000"/>
                  <a:alpha val="25000"/>
                </a:schemeClr>
              </a:glow>
            </a:effectLst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142558976"/>
        <c:axId val="142567680"/>
      </c:barChart>
      <c:catAx>
        <c:axId val="142558976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42567680"/>
        <c:crosses val="autoZero"/>
        <c:auto val="1"/>
        <c:lblAlgn val="ctr"/>
        <c:lblOffset val="100"/>
        <c:noMultiLvlLbl val="0"/>
      </c:catAx>
      <c:valAx>
        <c:axId val="142567680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4255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6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1CC33B-4373-4558-9E58-EAFDA53CE219}" type="doc">
      <dgm:prSet loTypeId="urn:microsoft.com/office/officeart/2008/layout/CircularPictureCallout#1" loCatId="picture" qsTypeId="urn:microsoft.com/office/officeart/2005/8/quickstyle/simple1#1" qsCatId="simple" csTypeId="urn:microsoft.com/office/officeart/2005/8/colors/accent1_2#1" csCatId="accent1" phldr="1"/>
      <dgm:spPr/>
    </dgm:pt>
    <dgm:pt modelId="{DBFE41BA-D7A0-4036-B032-C2A939AB792C}">
      <dgm:prSet phldrT="[文本]" custT="1"/>
      <dgm:spPr/>
      <dgm:t>
        <a:bodyPr/>
        <a:lstStyle/>
        <a:p>
          <a:r>
            <a:rPr lang="zh-CN" altLang="en-US" sz="2400" dirty="0"/>
            <a:t>文本</a:t>
          </a:r>
        </a:p>
      </dgm:t>
    </dgm:pt>
    <dgm:pt modelId="{D801947C-DD0A-44FA-AEAF-6B07A1D704D4}" cxnId="{D9670A40-1DE3-4073-B356-167E2C106634}" type="parTrans">
      <dgm:prSet/>
      <dgm:spPr/>
      <dgm:t>
        <a:bodyPr/>
        <a:lstStyle/>
        <a:p>
          <a:endParaRPr lang="zh-CN" altLang="en-US"/>
        </a:p>
      </dgm:t>
    </dgm:pt>
    <dgm:pt modelId="{47730A64-03DC-466B-9615-82938678799B}" cxnId="{D9670A40-1DE3-4073-B356-167E2C106634}" type="sibTrans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zh-CN" altLang="en-US"/>
        </a:p>
      </dgm:t>
    </dgm:pt>
    <dgm:pt modelId="{7386B75C-D4A0-4AC7-9095-EC1A58BA2818}">
      <dgm:prSet phldrT="[文本]" custT="1"/>
      <dgm:spPr/>
      <dgm:t>
        <a:bodyPr/>
        <a:lstStyle/>
        <a:p>
          <a:r>
            <a:rPr lang="zh-CN" altLang="en-US" sz="2400" dirty="0"/>
            <a:t>文本</a:t>
          </a:r>
        </a:p>
      </dgm:t>
    </dgm:pt>
    <dgm:pt modelId="{3D72C14E-3CF6-448B-B8F8-BD16D6503CD8}" cxnId="{D1AACF32-1C8B-4D1D-A88F-C6EFF97C0EA7}" type="parTrans">
      <dgm:prSet/>
      <dgm:spPr/>
      <dgm:t>
        <a:bodyPr/>
        <a:lstStyle/>
        <a:p>
          <a:endParaRPr lang="zh-CN" altLang="en-US"/>
        </a:p>
      </dgm:t>
    </dgm:pt>
    <dgm:pt modelId="{DF9E1B90-060A-4DA8-A6DF-A4D54C59346A}" cxnId="{D1AACF32-1C8B-4D1D-A88F-C6EFF97C0EA7}" type="sibTrans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zh-CN" altLang="en-US"/>
        </a:p>
      </dgm:t>
    </dgm:pt>
    <dgm:pt modelId="{16A61284-3158-4E76-AB04-E107CBA68BB2}">
      <dgm:prSet phldrT="[文本]" custT="1"/>
      <dgm:spPr/>
      <dgm:t>
        <a:bodyPr/>
        <a:lstStyle/>
        <a:p>
          <a:r>
            <a:rPr lang="zh-CN" altLang="en-US" sz="4000" dirty="0"/>
            <a:t>文本</a:t>
          </a:r>
        </a:p>
      </dgm:t>
    </dgm:pt>
    <dgm:pt modelId="{7FD41CFC-A9CF-4767-8530-6D707C4AD694}" cxnId="{AC3A78E4-B132-403B-9ACD-A5C13535F306}" type="sibTrans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zh-CN" altLang="en-US"/>
        </a:p>
      </dgm:t>
    </dgm:pt>
    <dgm:pt modelId="{317E18D5-EE5C-404F-A5CB-A7A8AD99729D}" cxnId="{AC3A78E4-B132-403B-9ACD-A5C13535F306}" type="parTrans">
      <dgm:prSet/>
      <dgm:spPr/>
      <dgm:t>
        <a:bodyPr/>
        <a:lstStyle/>
        <a:p>
          <a:endParaRPr lang="zh-CN" altLang="en-US"/>
        </a:p>
      </dgm:t>
    </dgm:pt>
    <dgm:pt modelId="{1DAC6C76-BC2F-4C5D-8C64-BDB75AF873E7}" type="pres">
      <dgm:prSet presAssocID="{671CC33B-4373-4558-9E58-EAFDA53CE219}" presName="Name0" presStyleCnt="0">
        <dgm:presLayoutVars>
          <dgm:chMax val="7"/>
          <dgm:chPref val="7"/>
          <dgm:dir/>
        </dgm:presLayoutVars>
      </dgm:prSet>
      <dgm:spPr/>
    </dgm:pt>
    <dgm:pt modelId="{47FF5962-BF9E-40BF-978B-1110513B7FD6}" type="pres">
      <dgm:prSet presAssocID="{671CC33B-4373-4558-9E58-EAFDA53CE219}" presName="Name1" presStyleCnt="0"/>
      <dgm:spPr/>
    </dgm:pt>
    <dgm:pt modelId="{56D96049-62D9-4E82-BFE9-D84B4FD419C0}" type="pres">
      <dgm:prSet presAssocID="{7FD41CFC-A9CF-4767-8530-6D707C4AD694}" presName="picture_1" presStyleCnt="0"/>
      <dgm:spPr/>
    </dgm:pt>
    <dgm:pt modelId="{2234E2B8-CDF8-4B93-B74A-0F7E4A11C968}" type="pres">
      <dgm:prSet presAssocID="{7FD41CFC-A9CF-4767-8530-6D707C4AD694}" presName="pictureRepeatNode" presStyleLbl="alignImgPlace1" presStyleIdx="0" presStyleCnt="3"/>
      <dgm:spPr/>
      <dgm:t>
        <a:bodyPr/>
        <a:lstStyle/>
        <a:p>
          <a:endParaRPr lang="zh-CN" altLang="en-US"/>
        </a:p>
      </dgm:t>
    </dgm:pt>
    <dgm:pt modelId="{2AF756C8-9A91-46C2-A7AE-D310FEBB9638}" type="pres">
      <dgm:prSet presAssocID="{16A61284-3158-4E76-AB04-E107CBA68BB2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9775FC1-6E4A-47B9-84CF-62485CCE5CB1}" type="pres">
      <dgm:prSet presAssocID="{47730A64-03DC-466B-9615-82938678799B}" presName="picture_2" presStyleCnt="0"/>
      <dgm:spPr/>
    </dgm:pt>
    <dgm:pt modelId="{6E72A257-06CC-432C-8FB4-2C6A52F70951}" type="pres">
      <dgm:prSet presAssocID="{47730A64-03DC-466B-9615-82938678799B}" presName="pictureRepeatNode" presStyleLbl="alignImgPlace1" presStyleIdx="1" presStyleCnt="3"/>
      <dgm:spPr/>
      <dgm:t>
        <a:bodyPr/>
        <a:lstStyle/>
        <a:p>
          <a:endParaRPr lang="zh-CN" altLang="en-US"/>
        </a:p>
      </dgm:t>
    </dgm:pt>
    <dgm:pt modelId="{1CBF1E2A-A607-4405-95E9-7CDD8F7B9BF9}" type="pres">
      <dgm:prSet presAssocID="{DBFE41BA-D7A0-4036-B032-C2A939AB792C}" presName="line_2" presStyleLbl="parChTrans1D1" presStyleIdx="0" presStyleCnt="2"/>
      <dgm:spPr/>
    </dgm:pt>
    <dgm:pt modelId="{75440CA5-843D-4A50-A2D5-4EFE19E30720}" type="pres">
      <dgm:prSet presAssocID="{DBFE41BA-D7A0-4036-B032-C2A939AB792C}" presName="textparent_2" presStyleLbl="node1" presStyleIdx="0" presStyleCnt="0"/>
      <dgm:spPr/>
    </dgm:pt>
    <dgm:pt modelId="{04D4B925-C411-428F-B3CC-CF98EBC66FEE}" type="pres">
      <dgm:prSet presAssocID="{DBFE41BA-D7A0-4036-B032-C2A939AB792C}" presName="text_2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1F470E2-10CB-47D3-B0A6-ABF0007E05A2}" type="pres">
      <dgm:prSet presAssocID="{DF9E1B90-060A-4DA8-A6DF-A4D54C59346A}" presName="picture_3" presStyleCnt="0"/>
      <dgm:spPr/>
    </dgm:pt>
    <dgm:pt modelId="{BC939254-8A87-447A-96A6-D65BA5EDC8F7}" type="pres">
      <dgm:prSet presAssocID="{DF9E1B90-060A-4DA8-A6DF-A4D54C59346A}" presName="pictureRepeatNode" presStyleLbl="alignImgPlace1" presStyleIdx="2" presStyleCnt="3"/>
      <dgm:spPr/>
      <dgm:t>
        <a:bodyPr/>
        <a:lstStyle/>
        <a:p>
          <a:endParaRPr lang="zh-CN" altLang="en-US"/>
        </a:p>
      </dgm:t>
    </dgm:pt>
    <dgm:pt modelId="{A344F0EC-2CC7-4D11-990D-6DBB459969B3}" type="pres">
      <dgm:prSet presAssocID="{7386B75C-D4A0-4AC7-9095-EC1A58BA2818}" presName="line_3" presStyleLbl="parChTrans1D1" presStyleIdx="1" presStyleCnt="2"/>
      <dgm:spPr/>
    </dgm:pt>
    <dgm:pt modelId="{1374E8AD-C2E9-4BCA-8F3F-F4C3AD7E600E}" type="pres">
      <dgm:prSet presAssocID="{7386B75C-D4A0-4AC7-9095-EC1A58BA2818}" presName="textparent_3" presStyleLbl="node1" presStyleIdx="0" presStyleCnt="0"/>
      <dgm:spPr/>
    </dgm:pt>
    <dgm:pt modelId="{54E4C942-C0C9-4011-BB97-DCD71E8A6746}" type="pres">
      <dgm:prSet presAssocID="{7386B75C-D4A0-4AC7-9095-EC1A58BA2818}" presName="text_3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C3A78E4-B132-403B-9ACD-A5C13535F306}" srcId="{671CC33B-4373-4558-9E58-EAFDA53CE219}" destId="{16A61284-3158-4E76-AB04-E107CBA68BB2}" srcOrd="0" destOrd="0" parTransId="{317E18D5-EE5C-404F-A5CB-A7A8AD99729D}" sibTransId="{7FD41CFC-A9CF-4767-8530-6D707C4AD694}"/>
    <dgm:cxn modelId="{D0CD233F-9874-43F2-9AAC-D78809D0EBA4}" type="presOf" srcId="{DBFE41BA-D7A0-4036-B032-C2A939AB792C}" destId="{04D4B925-C411-428F-B3CC-CF98EBC66FEE}" srcOrd="0" destOrd="0" presId="urn:microsoft.com/office/officeart/2008/layout/CircularPictureCallout#1"/>
    <dgm:cxn modelId="{D9670A40-1DE3-4073-B356-167E2C106634}" srcId="{671CC33B-4373-4558-9E58-EAFDA53CE219}" destId="{DBFE41BA-D7A0-4036-B032-C2A939AB792C}" srcOrd="1" destOrd="0" parTransId="{D801947C-DD0A-44FA-AEAF-6B07A1D704D4}" sibTransId="{47730A64-03DC-466B-9615-82938678799B}"/>
    <dgm:cxn modelId="{D1AACF32-1C8B-4D1D-A88F-C6EFF97C0EA7}" srcId="{671CC33B-4373-4558-9E58-EAFDA53CE219}" destId="{7386B75C-D4A0-4AC7-9095-EC1A58BA2818}" srcOrd="2" destOrd="0" parTransId="{3D72C14E-3CF6-448B-B8F8-BD16D6503CD8}" sibTransId="{DF9E1B90-060A-4DA8-A6DF-A4D54C59346A}"/>
    <dgm:cxn modelId="{AE413C74-2CAE-425E-A077-C1BF9F67707D}" type="presOf" srcId="{47730A64-03DC-466B-9615-82938678799B}" destId="{6E72A257-06CC-432C-8FB4-2C6A52F70951}" srcOrd="0" destOrd="0" presId="urn:microsoft.com/office/officeart/2008/layout/CircularPictureCallout#1"/>
    <dgm:cxn modelId="{B7B69BAF-FFCB-406B-9751-9D14B8CC92F9}" type="presOf" srcId="{16A61284-3158-4E76-AB04-E107CBA68BB2}" destId="{2AF756C8-9A91-46C2-A7AE-D310FEBB9638}" srcOrd="0" destOrd="0" presId="urn:microsoft.com/office/officeart/2008/layout/CircularPictureCallout#1"/>
    <dgm:cxn modelId="{DA1AF50C-BC5C-4C3C-BFBC-2DB5F1CF6454}" type="presOf" srcId="{DF9E1B90-060A-4DA8-A6DF-A4D54C59346A}" destId="{BC939254-8A87-447A-96A6-D65BA5EDC8F7}" srcOrd="0" destOrd="0" presId="urn:microsoft.com/office/officeart/2008/layout/CircularPictureCallout#1"/>
    <dgm:cxn modelId="{7A2B4D2F-F8A8-42A5-B147-DCD09F59322F}" type="presOf" srcId="{671CC33B-4373-4558-9E58-EAFDA53CE219}" destId="{1DAC6C76-BC2F-4C5D-8C64-BDB75AF873E7}" srcOrd="0" destOrd="0" presId="urn:microsoft.com/office/officeart/2008/layout/CircularPictureCallout#1"/>
    <dgm:cxn modelId="{0690AF48-3D40-42B6-A443-C09DD4F0B7CA}" type="presOf" srcId="{7FD41CFC-A9CF-4767-8530-6D707C4AD694}" destId="{2234E2B8-CDF8-4B93-B74A-0F7E4A11C968}" srcOrd="0" destOrd="0" presId="urn:microsoft.com/office/officeart/2008/layout/CircularPictureCallout#1"/>
    <dgm:cxn modelId="{8B6B358F-AB5D-4B9E-82D2-91D8AA052234}" type="presOf" srcId="{7386B75C-D4A0-4AC7-9095-EC1A58BA2818}" destId="{54E4C942-C0C9-4011-BB97-DCD71E8A6746}" srcOrd="0" destOrd="0" presId="urn:microsoft.com/office/officeart/2008/layout/CircularPictureCallout#1"/>
    <dgm:cxn modelId="{00F6CDA2-EF31-41DA-BFB0-788AA7991A50}" type="presParOf" srcId="{1DAC6C76-BC2F-4C5D-8C64-BDB75AF873E7}" destId="{47FF5962-BF9E-40BF-978B-1110513B7FD6}" srcOrd="0" destOrd="0" presId="urn:microsoft.com/office/officeart/2008/layout/CircularPictureCallout#1"/>
    <dgm:cxn modelId="{CD79BC9F-174A-401D-818B-36E043CAD2A8}" type="presParOf" srcId="{47FF5962-BF9E-40BF-978B-1110513B7FD6}" destId="{56D96049-62D9-4E82-BFE9-D84B4FD419C0}" srcOrd="0" destOrd="0" presId="urn:microsoft.com/office/officeart/2008/layout/CircularPictureCallout#1"/>
    <dgm:cxn modelId="{8570A3CE-74DE-49D3-948F-A767B5CA229F}" type="presParOf" srcId="{56D96049-62D9-4E82-BFE9-D84B4FD419C0}" destId="{2234E2B8-CDF8-4B93-B74A-0F7E4A11C968}" srcOrd="0" destOrd="0" presId="urn:microsoft.com/office/officeart/2008/layout/CircularPictureCallout#1"/>
    <dgm:cxn modelId="{56B010F0-98E6-4526-AFBE-342EC737E637}" type="presParOf" srcId="{47FF5962-BF9E-40BF-978B-1110513B7FD6}" destId="{2AF756C8-9A91-46C2-A7AE-D310FEBB9638}" srcOrd="1" destOrd="0" presId="urn:microsoft.com/office/officeart/2008/layout/CircularPictureCallout#1"/>
    <dgm:cxn modelId="{A5903D30-349B-422B-8EEE-5D94BA32E3C0}" type="presParOf" srcId="{47FF5962-BF9E-40BF-978B-1110513B7FD6}" destId="{49775FC1-6E4A-47B9-84CF-62485CCE5CB1}" srcOrd="2" destOrd="0" presId="urn:microsoft.com/office/officeart/2008/layout/CircularPictureCallout#1"/>
    <dgm:cxn modelId="{8BF7C814-D0B7-4541-A29E-216EB04106B2}" type="presParOf" srcId="{49775FC1-6E4A-47B9-84CF-62485CCE5CB1}" destId="{6E72A257-06CC-432C-8FB4-2C6A52F70951}" srcOrd="0" destOrd="0" presId="urn:microsoft.com/office/officeart/2008/layout/CircularPictureCallout#1"/>
    <dgm:cxn modelId="{8A091FAB-8DD4-419A-8A7C-58E24A95F1F1}" type="presParOf" srcId="{47FF5962-BF9E-40BF-978B-1110513B7FD6}" destId="{1CBF1E2A-A607-4405-95E9-7CDD8F7B9BF9}" srcOrd="3" destOrd="0" presId="urn:microsoft.com/office/officeart/2008/layout/CircularPictureCallout#1"/>
    <dgm:cxn modelId="{D4F3A043-FA72-4E59-89CC-570F7EB73AB4}" type="presParOf" srcId="{47FF5962-BF9E-40BF-978B-1110513B7FD6}" destId="{75440CA5-843D-4A50-A2D5-4EFE19E30720}" srcOrd="4" destOrd="0" presId="urn:microsoft.com/office/officeart/2008/layout/CircularPictureCallout#1"/>
    <dgm:cxn modelId="{881F425A-438B-4F1B-B934-24C4B7E00D82}" type="presParOf" srcId="{75440CA5-843D-4A50-A2D5-4EFE19E30720}" destId="{04D4B925-C411-428F-B3CC-CF98EBC66FEE}" srcOrd="0" destOrd="0" presId="urn:microsoft.com/office/officeart/2008/layout/CircularPictureCallout#1"/>
    <dgm:cxn modelId="{CF69ABE9-CE3E-4905-B704-99CE861E6535}" type="presParOf" srcId="{47FF5962-BF9E-40BF-978B-1110513B7FD6}" destId="{31F470E2-10CB-47D3-B0A6-ABF0007E05A2}" srcOrd="5" destOrd="0" presId="urn:microsoft.com/office/officeart/2008/layout/CircularPictureCallout#1"/>
    <dgm:cxn modelId="{5A07F4BD-D8BE-4EEF-BF92-EE84C74632B8}" type="presParOf" srcId="{31F470E2-10CB-47D3-B0A6-ABF0007E05A2}" destId="{BC939254-8A87-447A-96A6-D65BA5EDC8F7}" srcOrd="0" destOrd="0" presId="urn:microsoft.com/office/officeart/2008/layout/CircularPictureCallout#1"/>
    <dgm:cxn modelId="{E1A3017A-ADE9-4B25-AA12-8DB3B4975B85}" type="presParOf" srcId="{47FF5962-BF9E-40BF-978B-1110513B7FD6}" destId="{A344F0EC-2CC7-4D11-990D-6DBB459969B3}" srcOrd="6" destOrd="0" presId="urn:microsoft.com/office/officeart/2008/layout/CircularPictureCallout#1"/>
    <dgm:cxn modelId="{699DDF21-69D1-42FB-B97F-3A6104F19EF0}" type="presParOf" srcId="{47FF5962-BF9E-40BF-978B-1110513B7FD6}" destId="{1374E8AD-C2E9-4BCA-8F3F-F4C3AD7E600E}" srcOrd="7" destOrd="0" presId="urn:microsoft.com/office/officeart/2008/layout/CircularPictureCallout#1"/>
    <dgm:cxn modelId="{E881BCB0-80B3-4E2F-8471-775C0769BA34}" type="presParOf" srcId="{1374E8AD-C2E9-4BCA-8F3F-F4C3AD7E600E}" destId="{54E4C942-C0C9-4011-BB97-DCD71E8A6746}" srcOrd="0" destOrd="0" presId="urn:microsoft.com/office/officeart/2008/layout/CircularPictureCallou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6796980" cy="3398490"/>
        <a:chOff x="0" y="0"/>
        <a:chExt cx="6796980" cy="3398490"/>
      </a:xfrm>
    </dsp:grpSpPr>
    <dsp:sp modelId="{1CBF1E2A-A607-4405-95E9-7CDD8F7B9BF9}">
      <dsp:nvSpPr>
        <dsp:cNvPr id="6" name="直接连接符 5"/>
        <dsp:cNvSpPr/>
      </dsp:nvSpPr>
      <dsp:spPr bwMode="white">
        <a:xfrm>
          <a:off x="2263155" y="637217"/>
          <a:ext cx="3050145" cy="0"/>
        </a:xfrm>
        <a:prstGeom prst="line">
          <a:avLst/>
        </a:pr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2263155" y="637217"/>
        <a:ext cx="3050145" cy="0"/>
      </dsp:txXfrm>
    </dsp:sp>
    <dsp:sp modelId="{A344F0EC-2CC7-4D11-990D-6DBB459969B3}">
      <dsp:nvSpPr>
        <dsp:cNvPr id="9" name="直接连接符 8"/>
        <dsp:cNvSpPr/>
      </dsp:nvSpPr>
      <dsp:spPr bwMode="white">
        <a:xfrm>
          <a:off x="2263155" y="2761273"/>
          <a:ext cx="3050145" cy="0"/>
        </a:xfrm>
        <a:prstGeom prst="line">
          <a:avLst/>
        </a:pr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2263155" y="2761273"/>
        <a:ext cx="3050145" cy="0"/>
      </dsp:txXfrm>
    </dsp:sp>
    <dsp:sp modelId="{2234E2B8-CDF8-4B93-B74A-0F7E4A11C968}">
      <dsp:nvSpPr>
        <dsp:cNvPr id="3" name="椭圆 2"/>
        <dsp:cNvSpPr/>
      </dsp:nvSpPr>
      <dsp:spPr bwMode="white">
        <a:xfrm>
          <a:off x="563910" y="0"/>
          <a:ext cx="3398490" cy="3398490"/>
        </a:xfrm>
        <a:prstGeom prst="ellipse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sp:spPr>
      <dsp:style>
        <a:lnRef idx="2">
          <a:schemeClr val="lt1"/>
        </a:lnRef>
        <a:fillRef idx="1">
          <a:schemeClr val="accent1">
            <a:tint val="50000"/>
          </a:schemeClr>
        </a:fillRef>
        <a:effectRef idx="0">
          <a:scrgbClr r="0" g="0" b="0"/>
        </a:effectRef>
        <a:fontRef idx="minor"/>
      </dsp:style>
      <dsp:txXfrm>
        <a:off x="563910" y="0"/>
        <a:ext cx="3398490" cy="3398490"/>
      </dsp:txXfrm>
    </dsp:sp>
    <dsp:sp modelId="{6E72A257-06CC-432C-8FB4-2C6A52F70951}">
      <dsp:nvSpPr>
        <dsp:cNvPr id="5" name="椭圆 4"/>
        <dsp:cNvSpPr/>
      </dsp:nvSpPr>
      <dsp:spPr bwMode="white">
        <a:xfrm>
          <a:off x="4676083" y="0"/>
          <a:ext cx="1274434" cy="1274434"/>
        </a:xfrm>
        <a:prstGeom prst="ellipse">
          <a:avLst/>
        </a:prstGeom>
        <a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sp:spPr>
      <dsp:style>
        <a:lnRef idx="2">
          <a:schemeClr val="lt1"/>
        </a:lnRef>
        <a:fillRef idx="1">
          <a:schemeClr val="accent1">
            <a:tint val="50000"/>
          </a:schemeClr>
        </a:fillRef>
        <a:effectRef idx="0">
          <a:scrgbClr r="0" g="0" b="0"/>
        </a:effectRef>
        <a:fontRef idx="minor"/>
      </dsp:style>
      <dsp:txXfrm>
        <a:off x="4676083" y="0"/>
        <a:ext cx="1274434" cy="1274434"/>
      </dsp:txXfrm>
    </dsp:sp>
    <dsp:sp modelId="{04D4B925-C411-428F-B3CC-CF98EBC66FEE}">
      <dsp:nvSpPr>
        <dsp:cNvPr id="7" name="矩形 6"/>
        <dsp:cNvSpPr/>
      </dsp:nvSpPr>
      <dsp:spPr bwMode="white">
        <a:xfrm>
          <a:off x="5950517" y="0"/>
          <a:ext cx="1410373" cy="1274434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91439" tIns="0" rIns="91439" bIns="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solidFill>
                <a:schemeClr val="tx1"/>
              </a:solidFill>
            </a:rPr>
            <a:t>文本</a:t>
          </a:r>
          <a:endParaRPr>
            <a:solidFill>
              <a:schemeClr val="tx1"/>
            </a:solidFill>
          </a:endParaRPr>
        </a:p>
      </dsp:txBody>
      <dsp:txXfrm>
        <a:off x="5950517" y="0"/>
        <a:ext cx="1410373" cy="1274434"/>
      </dsp:txXfrm>
    </dsp:sp>
    <dsp:sp modelId="{BC939254-8A87-447A-96A6-D65BA5EDC8F7}">
      <dsp:nvSpPr>
        <dsp:cNvPr id="8" name="椭圆 7"/>
        <dsp:cNvSpPr/>
      </dsp:nvSpPr>
      <dsp:spPr bwMode="white">
        <a:xfrm>
          <a:off x="4676083" y="2124056"/>
          <a:ext cx="1274434" cy="1274434"/>
        </a:xfrm>
        <a:prstGeom prst="ellipse">
          <a:avLst/>
        </a:prstGeom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sp:spPr>
      <dsp:style>
        <a:lnRef idx="2">
          <a:schemeClr val="lt1"/>
        </a:lnRef>
        <a:fillRef idx="1">
          <a:schemeClr val="accent1">
            <a:tint val="50000"/>
          </a:schemeClr>
        </a:fillRef>
        <a:effectRef idx="0">
          <a:scrgbClr r="0" g="0" b="0"/>
        </a:effectRef>
        <a:fontRef idx="minor"/>
      </dsp:style>
      <dsp:txXfrm>
        <a:off x="4676083" y="2124056"/>
        <a:ext cx="1274434" cy="1274434"/>
      </dsp:txXfrm>
    </dsp:sp>
    <dsp:sp modelId="{54E4C942-C0C9-4011-BB97-DCD71E8A6746}">
      <dsp:nvSpPr>
        <dsp:cNvPr id="10" name="矩形 9"/>
        <dsp:cNvSpPr/>
      </dsp:nvSpPr>
      <dsp:spPr bwMode="white">
        <a:xfrm>
          <a:off x="5950517" y="2124056"/>
          <a:ext cx="1410373" cy="1274434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91439" tIns="0" rIns="91439" bIns="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solidFill>
                <a:schemeClr val="tx1"/>
              </a:solidFill>
            </a:rPr>
            <a:t>文本</a:t>
          </a:r>
          <a:endParaRPr>
            <a:solidFill>
              <a:schemeClr val="tx1"/>
            </a:solidFill>
          </a:endParaRPr>
        </a:p>
      </dsp:txBody>
      <dsp:txXfrm>
        <a:off x="5950517" y="2124056"/>
        <a:ext cx="1410373" cy="1274434"/>
      </dsp:txXfrm>
    </dsp:sp>
    <dsp:sp modelId="{2AF756C8-9A91-46C2-A7AE-D310FEBB9638}">
      <dsp:nvSpPr>
        <dsp:cNvPr id="4" name="矩形 3"/>
        <dsp:cNvSpPr/>
      </dsp:nvSpPr>
      <dsp:spPr bwMode="white">
        <a:xfrm>
          <a:off x="1175638" y="1804598"/>
          <a:ext cx="2175034" cy="1121502"/>
        </a:xfrm>
        <a:prstGeom prst="rect">
          <a:avLst/>
        </a:prstGeom>
        <a:noFill/>
        <a:ln>
          <a:noFill/>
        </a:ln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lIns="0" tIns="0" rIns="0" bIns="0" anchor="b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dirty="0"/>
            <a:t>文本</a:t>
          </a:r>
        </a:p>
      </dsp:txBody>
      <dsp:txXfrm>
        <a:off x="1175638" y="1804598"/>
        <a:ext cx="2175034" cy="11215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#1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parTxRTLAlign" val="r"/>
            <dgm:param type="shpTxRTLAlignCh" val="r"/>
            <dgm:param type="txAnchorVertCh" val="b"/>
            <dgm:param type="txAnchorVert" val="b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.tiff>
</file>

<file path=ppt/media/image10.jpeg>
</file>

<file path=ppt/media/image2.jpeg>
</file>

<file path=ppt/media/image3.png>
</file>

<file path=ppt/media/image4.png>
</file>

<file path=ppt/media/image5.wdp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BEA445-A314-443A-91A1-DD2E4B8D5E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45110-AD2D-4F77-AA5A-D21C42F2A94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02FA3-D443-4B26-A751-CAD23A67B7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E384B-213F-42BB-A26E-AEAF6B13804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A4816-2745-4EBC-8AB4-AFA6880D97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6617C-58B8-4A71-93CD-6ED6A5943E2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1.jpe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6.jpe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1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7.jpe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1.jpe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8.jpe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2.jpe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1.tiff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7657505" y="2323504"/>
            <a:ext cx="2649978" cy="6419013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631572" y="-3631572"/>
            <a:ext cx="5106656" cy="123698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25"/>
          <p:cNvGrpSpPr/>
          <p:nvPr/>
        </p:nvGrpSpPr>
        <p:grpSpPr>
          <a:xfrm rot="10800000">
            <a:off x="4733678" y="255332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3" name="椭圆 12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燕尾形 13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33492" y="928085"/>
            <a:ext cx="5498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latin typeface="等线" pitchFamily="2" charset="-122"/>
                <a:ea typeface="等线" pitchFamily="2" charset="-122"/>
              </a:rPr>
              <a:t>毕业设计答辩模版</a:t>
            </a:r>
            <a:endParaRPr lang="zh-CN" altLang="en-US" sz="4800" b="1" dirty="0">
              <a:latin typeface="等线" pitchFamily="2" charset="-122"/>
              <a:ea typeface="等线" pitchFamily="2" charset="-122"/>
            </a:endParaRPr>
          </a:p>
        </p:txBody>
      </p:sp>
      <p:sp>
        <p:nvSpPr>
          <p:cNvPr id="16" name="文本占位符 2"/>
          <p:cNvSpPr txBox="1"/>
          <p:nvPr/>
        </p:nvSpPr>
        <p:spPr>
          <a:xfrm>
            <a:off x="633492" y="2067543"/>
            <a:ext cx="5498926" cy="143275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CN" dirty="0"/>
              <a:t>《</a:t>
            </a:r>
            <a:r>
              <a:rPr kumimoji="1" lang="zh-CN" altLang="en-US" dirty="0"/>
              <a:t>毕业设计名称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18" name="文本占位符 3"/>
          <p:cNvSpPr txBox="1"/>
          <p:nvPr/>
        </p:nvSpPr>
        <p:spPr>
          <a:xfrm>
            <a:off x="1089168" y="5047298"/>
            <a:ext cx="3520410" cy="1102981"/>
          </a:xfrm>
          <a:prstGeom prst="rect">
            <a:avLst/>
          </a:prstGeom>
        </p:spPr>
        <p:txBody>
          <a:bodyPr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答辩人</a:t>
            </a:r>
            <a:r>
              <a:rPr kumimoji="1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：青课</a:t>
            </a:r>
            <a:endParaRPr kumimoji="1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指导老师</a:t>
            </a:r>
            <a:r>
              <a:rPr kumimoji="1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：青课</a:t>
            </a:r>
            <a:endParaRPr kumimoji="1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学校名称：</a:t>
            </a:r>
            <a:r>
              <a:rPr kumimoji="1" lang="en-US" dirty="0">
                <a:solidFill>
                  <a:srgbClr val="FFFFFF"/>
                </a:solidFill>
              </a:rPr>
              <a:t>XXX</a:t>
            </a:r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407490" y="3783361"/>
            <a:ext cx="3386915" cy="835992"/>
            <a:chOff x="5260007" y="3311412"/>
            <a:chExt cx="3386915" cy="835992"/>
          </a:xfrm>
        </p:grpSpPr>
        <p:sp>
          <p:nvSpPr>
            <p:cNvPr id="17" name="椭圆 16"/>
            <p:cNvSpPr/>
            <p:nvPr/>
          </p:nvSpPr>
          <p:spPr>
            <a:xfrm>
              <a:off x="5260007" y="3311412"/>
              <a:ext cx="835992" cy="835992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03</a:t>
              </a:r>
              <a:endParaRPr lang="zh-CN" altLang="en-US" sz="28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096000" y="3375465"/>
              <a:ext cx="25509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经典细隶书简" panose="02010609000101010101" pitchFamily="49" charset="-122"/>
                </a:rPr>
                <a:t>过程展示</a:t>
              </a:r>
              <a:endPara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经典细隶书简" panose="02010609000101010101" pitchFamily="49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03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过程展示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343" y="1253669"/>
            <a:ext cx="7779657" cy="43760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1253670"/>
            <a:ext cx="4412343" cy="437605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14449" y="2129796"/>
            <a:ext cx="3135680" cy="2484478"/>
            <a:chOff x="614449" y="2129796"/>
            <a:chExt cx="3135680" cy="2484478"/>
          </a:xfrm>
        </p:grpSpPr>
        <p:sp>
          <p:nvSpPr>
            <p:cNvPr id="6" name="矩形 5"/>
            <p:cNvSpPr/>
            <p:nvPr/>
          </p:nvSpPr>
          <p:spPr>
            <a:xfrm>
              <a:off x="1335208" y="2129796"/>
              <a:ext cx="169416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defRPr/>
              </a:pPr>
              <a:r>
                <a:rPr lang="zh-CN" altLang="en-US" sz="2000" b="1" kern="0" dirty="0">
                  <a:solidFill>
                    <a:schemeClr val="bg1"/>
                  </a:solidFill>
                  <a:ea typeface="微软雅黑" charset="0"/>
                </a:rPr>
                <a:t>过程展示</a:t>
              </a:r>
              <a:endParaRPr lang="en-US" altLang="zh-CN" sz="2000" b="1" kern="0" dirty="0">
                <a:solidFill>
                  <a:schemeClr val="bg1"/>
                </a:solidFill>
                <a:ea typeface="微软雅黑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614449" y="2921503"/>
              <a:ext cx="3135680" cy="16927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177264" y="2626919"/>
              <a:ext cx="2010050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03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过程展示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34249" y="2246299"/>
            <a:ext cx="3862722" cy="3874888"/>
          </a:xfrm>
          <a:prstGeom prst="ellipse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bg1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97770" y="2941504"/>
            <a:ext cx="3135680" cy="2484478"/>
            <a:chOff x="614449" y="2129796"/>
            <a:chExt cx="3135680" cy="2484478"/>
          </a:xfrm>
        </p:grpSpPr>
        <p:sp>
          <p:nvSpPr>
            <p:cNvPr id="8" name="矩形 7"/>
            <p:cNvSpPr/>
            <p:nvPr/>
          </p:nvSpPr>
          <p:spPr>
            <a:xfrm>
              <a:off x="1335208" y="2129796"/>
              <a:ext cx="169416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defRPr/>
              </a:pPr>
              <a:r>
                <a:rPr lang="zh-CN" altLang="en-US" sz="2000" b="1" kern="0" dirty="0">
                  <a:solidFill>
                    <a:schemeClr val="bg1"/>
                  </a:solidFill>
                  <a:ea typeface="微软雅黑" charset="0"/>
                </a:rPr>
                <a:t>过程展示</a:t>
              </a:r>
              <a:endParaRPr lang="en-US" altLang="zh-CN" sz="2000" b="1" kern="0" dirty="0">
                <a:solidFill>
                  <a:schemeClr val="bg1"/>
                </a:solidFill>
                <a:ea typeface="微软雅黑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14449" y="2921503"/>
              <a:ext cx="3135680" cy="16927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  <a:p>
              <a:pPr algn="ctr" defTabSz="1218565">
                <a:lnSpc>
                  <a:spcPct val="130000"/>
                </a:lnSpc>
                <a:defRPr/>
              </a:pPr>
              <a:r>
                <a:rPr lang="zh-CN" altLang="en-US" sz="1600" kern="0" dirty="0">
                  <a:solidFill>
                    <a:schemeClr val="bg1"/>
                  </a:solidFill>
                  <a:ea typeface="微软雅黑" charset="0"/>
                </a:rPr>
                <a:t>详细介绍毕业设计过程</a:t>
              </a:r>
              <a:endParaRPr lang="en-US" altLang="zh-CN" sz="1600" kern="0" dirty="0">
                <a:solidFill>
                  <a:schemeClr val="bg1"/>
                </a:solidFill>
                <a:ea typeface="微软雅黑" charset="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1177264" y="2626919"/>
              <a:ext cx="2010050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407490" y="3783361"/>
            <a:ext cx="3386915" cy="835992"/>
            <a:chOff x="5260007" y="3311412"/>
            <a:chExt cx="3386915" cy="835992"/>
          </a:xfrm>
        </p:grpSpPr>
        <p:sp>
          <p:nvSpPr>
            <p:cNvPr id="17" name="椭圆 16"/>
            <p:cNvSpPr/>
            <p:nvPr/>
          </p:nvSpPr>
          <p:spPr>
            <a:xfrm>
              <a:off x="5260007" y="3311412"/>
              <a:ext cx="835992" cy="835992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04</a:t>
              </a:r>
              <a:endParaRPr lang="zh-CN" altLang="en-US" sz="28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096000" y="3375465"/>
              <a:ext cx="25509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经典细隶书简" panose="02010609000101010101" pitchFamily="49" charset="-122"/>
                </a:rPr>
                <a:t>总结展望</a:t>
              </a:r>
              <a:endPara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经典细隶书简" panose="02010609000101010101" pitchFamily="49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04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总结展望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graphicFrame>
        <p:nvGraphicFramePr>
          <p:cNvPr id="3" name="图表 2"/>
          <p:cNvGraphicFramePr/>
          <p:nvPr/>
        </p:nvGraphicFramePr>
        <p:xfrm>
          <a:off x="840311" y="1344022"/>
          <a:ext cx="10522689" cy="42730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04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总结展望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61141" y="5196884"/>
            <a:ext cx="9477829" cy="629478"/>
            <a:chOff x="1161141" y="5196884"/>
            <a:chExt cx="9477829" cy="629478"/>
          </a:xfrm>
        </p:grpSpPr>
        <p:sp>
          <p:nvSpPr>
            <p:cNvPr id="5" name="圆角矩形 4"/>
            <p:cNvSpPr/>
            <p:nvPr/>
          </p:nvSpPr>
          <p:spPr>
            <a:xfrm>
              <a:off x="1161141" y="5196884"/>
              <a:ext cx="9477829" cy="629478"/>
            </a:xfrm>
            <a:prstGeom prst="roundRect">
              <a:avLst>
                <a:gd name="adj" fmla="val 29072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6" name="直接连接符 17"/>
            <p:cNvCxnSpPr/>
            <p:nvPr/>
          </p:nvCxnSpPr>
          <p:spPr>
            <a:xfrm>
              <a:off x="5916302" y="5381682"/>
              <a:ext cx="0" cy="2598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组合 19"/>
            <p:cNvGrpSpPr/>
            <p:nvPr/>
          </p:nvGrpSpPr>
          <p:grpSpPr>
            <a:xfrm>
              <a:off x="8402928" y="5381682"/>
              <a:ext cx="3791" cy="259882"/>
              <a:chOff x="4605543" y="462013"/>
              <a:chExt cx="4758" cy="259882"/>
            </a:xfrm>
          </p:grpSpPr>
          <p:cxnSp>
            <p:nvCxnSpPr>
              <p:cNvPr id="14" name="直接连接符 20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21"/>
              <p:cNvCxnSpPr/>
              <p:nvPr/>
            </p:nvCxnSpPr>
            <p:spPr>
              <a:xfrm>
                <a:off x="4605543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25"/>
            <p:cNvGrpSpPr/>
            <p:nvPr/>
          </p:nvGrpSpPr>
          <p:grpSpPr>
            <a:xfrm>
              <a:off x="3414080" y="5381682"/>
              <a:ext cx="15596" cy="259882"/>
              <a:chOff x="4590726" y="462013"/>
              <a:chExt cx="19575" cy="259882"/>
            </a:xfrm>
          </p:grpSpPr>
          <p:cxnSp>
            <p:nvCxnSpPr>
              <p:cNvPr id="10" name="直接连接符 26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27"/>
              <p:cNvCxnSpPr/>
              <p:nvPr/>
            </p:nvCxnSpPr>
            <p:spPr>
              <a:xfrm>
                <a:off x="4590726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圆角矩形 15"/>
            <p:cNvSpPr/>
            <p:nvPr/>
          </p:nvSpPr>
          <p:spPr>
            <a:xfrm>
              <a:off x="1201922" y="5211749"/>
              <a:ext cx="2378019" cy="614613"/>
            </a:xfrm>
            <a:prstGeom prst="roundRect">
              <a:avLst>
                <a:gd name="adj" fmla="val 24116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112037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FFAB6C"/>
                  </a:solidFill>
                  <a:latin typeface="Century Gothic"/>
                  <a:ea typeface="微软雅黑"/>
                </a:rPr>
                <a:t>结论一</a:t>
              </a:r>
              <a:endParaRPr lang="zh-CN" altLang="en-US" b="1" dirty="0">
                <a:solidFill>
                  <a:srgbClr val="FFAB6C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257485" y="5326957"/>
              <a:ext cx="878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结论二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752203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结论三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084263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结论四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</p:grpSp>
      <p:pic>
        <p:nvPicPr>
          <p:cNvPr id="27" name="图片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008" y="1127493"/>
            <a:ext cx="4796649" cy="3647707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5747656" y="1127492"/>
            <a:ext cx="5384801" cy="36477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Lorem ipsum dolor sit amet, consectetuer adipiscing elit. Maecenas porttitor congue massa. Fusce posuere, magna sed pulvinar ultricies, purus lectus malesuada libero, sit amet commodo magna eros quis urna.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/>
              <a:t>Nunc viverra imperdiet enim. Fusce est. Vivamus a </a:t>
            </a:r>
            <a:r>
              <a:rPr lang="en-US" altLang="zh-CN" dirty="0" err="1"/>
              <a:t>tellus</a:t>
            </a:r>
            <a:r>
              <a:rPr lang="en-US" altLang="zh-CN" dirty="0"/>
              <a:t>.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04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总结展望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61141" y="5196884"/>
            <a:ext cx="9477829" cy="629478"/>
            <a:chOff x="1161141" y="5196884"/>
            <a:chExt cx="9477829" cy="629478"/>
          </a:xfrm>
        </p:grpSpPr>
        <p:sp>
          <p:nvSpPr>
            <p:cNvPr id="5" name="圆角矩形 4"/>
            <p:cNvSpPr/>
            <p:nvPr/>
          </p:nvSpPr>
          <p:spPr>
            <a:xfrm>
              <a:off x="1161141" y="5196884"/>
              <a:ext cx="9477829" cy="629478"/>
            </a:xfrm>
            <a:prstGeom prst="roundRect">
              <a:avLst>
                <a:gd name="adj" fmla="val 29072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6" name="直接连接符 17"/>
            <p:cNvCxnSpPr/>
            <p:nvPr/>
          </p:nvCxnSpPr>
          <p:spPr>
            <a:xfrm>
              <a:off x="5916302" y="5381682"/>
              <a:ext cx="0" cy="2598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组合 19"/>
            <p:cNvGrpSpPr/>
            <p:nvPr/>
          </p:nvGrpSpPr>
          <p:grpSpPr>
            <a:xfrm>
              <a:off x="8402928" y="5381682"/>
              <a:ext cx="3791" cy="259882"/>
              <a:chOff x="4605543" y="462013"/>
              <a:chExt cx="4758" cy="259882"/>
            </a:xfrm>
          </p:grpSpPr>
          <p:cxnSp>
            <p:nvCxnSpPr>
              <p:cNvPr id="14" name="直接连接符 20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21"/>
              <p:cNvCxnSpPr/>
              <p:nvPr/>
            </p:nvCxnSpPr>
            <p:spPr>
              <a:xfrm>
                <a:off x="4605543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25"/>
            <p:cNvGrpSpPr/>
            <p:nvPr/>
          </p:nvGrpSpPr>
          <p:grpSpPr>
            <a:xfrm>
              <a:off x="3414080" y="5381682"/>
              <a:ext cx="15596" cy="259882"/>
              <a:chOff x="4590726" y="462013"/>
              <a:chExt cx="19575" cy="259882"/>
            </a:xfrm>
          </p:grpSpPr>
          <p:cxnSp>
            <p:nvCxnSpPr>
              <p:cNvPr id="10" name="直接连接符 26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27"/>
              <p:cNvCxnSpPr/>
              <p:nvPr/>
            </p:nvCxnSpPr>
            <p:spPr>
              <a:xfrm>
                <a:off x="4590726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圆角矩形 15"/>
            <p:cNvSpPr/>
            <p:nvPr/>
          </p:nvSpPr>
          <p:spPr>
            <a:xfrm>
              <a:off x="3483980" y="5196884"/>
              <a:ext cx="2378019" cy="614613"/>
            </a:xfrm>
            <a:prstGeom prst="roundRect">
              <a:avLst>
                <a:gd name="adj" fmla="val 24116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112037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结论一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257485" y="5326957"/>
              <a:ext cx="878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FFAB6C"/>
                  </a:solidFill>
                  <a:latin typeface="Century Gothic"/>
                  <a:ea typeface="微软雅黑"/>
                </a:rPr>
                <a:t>结论二</a:t>
              </a:r>
              <a:endParaRPr lang="zh-CN" altLang="en-US" b="1" dirty="0">
                <a:solidFill>
                  <a:srgbClr val="FFAB6C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752203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结论三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084263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结论四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</p:grpSp>
      <p:graphicFrame>
        <p:nvGraphicFramePr>
          <p:cNvPr id="18" name="图示 17"/>
          <p:cNvGraphicFramePr/>
          <p:nvPr/>
        </p:nvGraphicFramePr>
        <p:xfrm>
          <a:off x="0" y="1146630"/>
          <a:ext cx="7924800" cy="3398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6" name="矩形 25"/>
          <p:cNvSpPr/>
          <p:nvPr/>
        </p:nvSpPr>
        <p:spPr>
          <a:xfrm>
            <a:off x="7053943" y="1146630"/>
            <a:ext cx="4542972" cy="33984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Lorem ipsum dolor sit amet, consectetuer adipiscing elit. Maecenas porttitor congue massa</a:t>
            </a:r>
            <a:r>
              <a:rPr lang="en-US" altLang="zh-CN" dirty="0" smtClean="0"/>
              <a:t>.</a:t>
            </a:r>
            <a:r>
              <a:rPr lang="zh-CN" altLang="en-US" dirty="0" smtClean="0"/>
              <a:t>更多模板：亮亮图文旗舰店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04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总结展望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61141" y="5196884"/>
            <a:ext cx="9477829" cy="629478"/>
            <a:chOff x="1161141" y="5196884"/>
            <a:chExt cx="9477829" cy="629478"/>
          </a:xfrm>
        </p:grpSpPr>
        <p:sp>
          <p:nvSpPr>
            <p:cNvPr id="5" name="圆角矩形 4"/>
            <p:cNvSpPr/>
            <p:nvPr/>
          </p:nvSpPr>
          <p:spPr>
            <a:xfrm>
              <a:off x="1161141" y="5196884"/>
              <a:ext cx="9477829" cy="629478"/>
            </a:xfrm>
            <a:prstGeom prst="roundRect">
              <a:avLst>
                <a:gd name="adj" fmla="val 29072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6" name="直接连接符 17"/>
            <p:cNvCxnSpPr/>
            <p:nvPr/>
          </p:nvCxnSpPr>
          <p:spPr>
            <a:xfrm>
              <a:off x="5916302" y="5381682"/>
              <a:ext cx="0" cy="2598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组合 19"/>
            <p:cNvGrpSpPr/>
            <p:nvPr/>
          </p:nvGrpSpPr>
          <p:grpSpPr>
            <a:xfrm>
              <a:off x="8402928" y="5381682"/>
              <a:ext cx="3791" cy="259882"/>
              <a:chOff x="4605543" y="462013"/>
              <a:chExt cx="4758" cy="259882"/>
            </a:xfrm>
          </p:grpSpPr>
          <p:cxnSp>
            <p:nvCxnSpPr>
              <p:cNvPr id="14" name="直接连接符 20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21"/>
              <p:cNvCxnSpPr/>
              <p:nvPr/>
            </p:nvCxnSpPr>
            <p:spPr>
              <a:xfrm>
                <a:off x="4605543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25"/>
            <p:cNvGrpSpPr/>
            <p:nvPr/>
          </p:nvGrpSpPr>
          <p:grpSpPr>
            <a:xfrm>
              <a:off x="3414080" y="5381682"/>
              <a:ext cx="15596" cy="259882"/>
              <a:chOff x="4590726" y="462013"/>
              <a:chExt cx="19575" cy="259882"/>
            </a:xfrm>
          </p:grpSpPr>
          <p:cxnSp>
            <p:nvCxnSpPr>
              <p:cNvPr id="10" name="直接连接符 26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27"/>
              <p:cNvCxnSpPr/>
              <p:nvPr/>
            </p:nvCxnSpPr>
            <p:spPr>
              <a:xfrm>
                <a:off x="4590726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圆角矩形 15"/>
            <p:cNvSpPr/>
            <p:nvPr/>
          </p:nvSpPr>
          <p:spPr>
            <a:xfrm>
              <a:off x="5964060" y="5196884"/>
              <a:ext cx="2378019" cy="614613"/>
            </a:xfrm>
            <a:prstGeom prst="roundRect">
              <a:avLst>
                <a:gd name="adj" fmla="val 24116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112037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结论一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257485" y="5326957"/>
              <a:ext cx="878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结论二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752203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FFAB6C"/>
                  </a:solidFill>
                  <a:latin typeface="Century Gothic"/>
                  <a:ea typeface="微软雅黑"/>
                </a:rPr>
                <a:t>结论三</a:t>
              </a:r>
              <a:endParaRPr lang="zh-CN" altLang="en-US" b="1" dirty="0">
                <a:solidFill>
                  <a:srgbClr val="FFAB6C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084263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结论四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5803095" y="1022896"/>
          <a:ext cx="5429068" cy="37236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267"/>
                <a:gridCol w="1357267"/>
                <a:gridCol w="1357267"/>
                <a:gridCol w="1357267"/>
              </a:tblGrid>
              <a:tr h="124122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blipFill>
                      <a:blip r:embed="rId2"/>
                      <a:tile tx="0" ty="0" sx="100000" sy="100000" flip="none" algn="tl"/>
                    </a:blipFill>
                  </a:tcPr>
                </a:tc>
              </a:tr>
              <a:tr h="1241225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</a:tr>
              <a:tr h="1241225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blipFill>
                      <a:blip r:embed="rId2"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26" name="矩形 25"/>
          <p:cNvSpPr/>
          <p:nvPr/>
        </p:nvSpPr>
        <p:spPr>
          <a:xfrm>
            <a:off x="1001487" y="1022895"/>
            <a:ext cx="4801608" cy="372367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Lorem ipsum dolor sit amet, consectetuer adipiscing elit. Maecenas porttitor congue massa. Fusce posuere, magna sed pulvinar ultricies, purus lectus malesuada libero, sit amet commodo magna eros quis urna.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zh-CN" altLang="en-US" dirty="0"/>
              <a:t>右侧表格设置形状格式更换图片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04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总结展望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61141" y="5196884"/>
            <a:ext cx="9477829" cy="629478"/>
            <a:chOff x="1161141" y="5196884"/>
            <a:chExt cx="9477829" cy="629478"/>
          </a:xfrm>
        </p:grpSpPr>
        <p:sp>
          <p:nvSpPr>
            <p:cNvPr id="5" name="圆角矩形 4"/>
            <p:cNvSpPr/>
            <p:nvPr/>
          </p:nvSpPr>
          <p:spPr>
            <a:xfrm>
              <a:off x="1161141" y="5196884"/>
              <a:ext cx="9477829" cy="629478"/>
            </a:xfrm>
            <a:prstGeom prst="roundRect">
              <a:avLst>
                <a:gd name="adj" fmla="val 29072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6" name="直接连接符 17"/>
            <p:cNvCxnSpPr/>
            <p:nvPr/>
          </p:nvCxnSpPr>
          <p:spPr>
            <a:xfrm>
              <a:off x="5916302" y="5381682"/>
              <a:ext cx="0" cy="2598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组合 19"/>
            <p:cNvGrpSpPr/>
            <p:nvPr/>
          </p:nvGrpSpPr>
          <p:grpSpPr>
            <a:xfrm>
              <a:off x="8402928" y="5381682"/>
              <a:ext cx="3791" cy="259882"/>
              <a:chOff x="4605543" y="462013"/>
              <a:chExt cx="4758" cy="259882"/>
            </a:xfrm>
          </p:grpSpPr>
          <p:cxnSp>
            <p:nvCxnSpPr>
              <p:cNvPr id="14" name="直接连接符 20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21"/>
              <p:cNvCxnSpPr/>
              <p:nvPr/>
            </p:nvCxnSpPr>
            <p:spPr>
              <a:xfrm>
                <a:off x="4605543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25"/>
            <p:cNvGrpSpPr/>
            <p:nvPr/>
          </p:nvGrpSpPr>
          <p:grpSpPr>
            <a:xfrm>
              <a:off x="3414080" y="5381682"/>
              <a:ext cx="15596" cy="259882"/>
              <a:chOff x="4590726" y="462013"/>
              <a:chExt cx="19575" cy="259882"/>
            </a:xfrm>
          </p:grpSpPr>
          <p:cxnSp>
            <p:nvCxnSpPr>
              <p:cNvPr id="10" name="直接连接符 26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27"/>
              <p:cNvCxnSpPr/>
              <p:nvPr/>
            </p:nvCxnSpPr>
            <p:spPr>
              <a:xfrm>
                <a:off x="4590726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圆角矩形 15"/>
            <p:cNvSpPr/>
            <p:nvPr/>
          </p:nvSpPr>
          <p:spPr>
            <a:xfrm>
              <a:off x="8260951" y="5211749"/>
              <a:ext cx="2378019" cy="614613"/>
            </a:xfrm>
            <a:prstGeom prst="roundRect">
              <a:avLst>
                <a:gd name="adj" fmla="val 24116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112037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结论一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257485" y="5326957"/>
              <a:ext cx="878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结论二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752203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Century Gothic"/>
                  <a:ea typeface="微软雅黑"/>
                </a:rPr>
                <a:t>结论三</a:t>
              </a:r>
              <a:endPara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084263" y="532695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3765"/>
              <a:r>
                <a:rPr lang="zh-CN" altLang="en-US" b="1" dirty="0">
                  <a:solidFill>
                    <a:srgbClr val="FFAB6C"/>
                  </a:solidFill>
                  <a:latin typeface="Century Gothic"/>
                  <a:ea typeface="微软雅黑"/>
                </a:rPr>
                <a:t>结论四</a:t>
              </a:r>
              <a:endParaRPr lang="zh-CN" altLang="en-US" b="1" dirty="0">
                <a:solidFill>
                  <a:srgbClr val="FFAB6C"/>
                </a:solidFill>
                <a:latin typeface="Century Gothic"/>
                <a:ea typeface="微软雅黑"/>
              </a:endParaRPr>
            </a:p>
          </p:txBody>
        </p:sp>
      </p:grpSp>
      <p:grpSp>
        <p:nvGrpSpPr>
          <p:cNvPr id="18" name="组 16"/>
          <p:cNvGrpSpPr/>
          <p:nvPr/>
        </p:nvGrpSpPr>
        <p:grpSpPr>
          <a:xfrm>
            <a:off x="1125962" y="929101"/>
            <a:ext cx="4200456" cy="1753077"/>
            <a:chOff x="1162876" y="1436725"/>
            <a:chExt cx="4200456" cy="1753077"/>
          </a:xfrm>
        </p:grpSpPr>
        <p:sp>
          <p:nvSpPr>
            <p:cNvPr id="19" name="矩形 18"/>
            <p:cNvSpPr/>
            <p:nvPr/>
          </p:nvSpPr>
          <p:spPr>
            <a:xfrm>
              <a:off x="1162876" y="1977162"/>
              <a:ext cx="4200456" cy="12126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txBody>
            <a:bodyPr wrap="square" numCol="1" spcCol="360000">
              <a:spAutoFit/>
            </a:bodyPr>
            <a:lstStyle/>
            <a:p>
              <a:pPr algn="ctr" defTabSz="608965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Lorem ipsum dolor sit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amet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,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consectetuer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adipiscing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elit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. Maecenas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porttitor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congue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massa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.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Fusce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posuere</a:t>
              </a:r>
              <a:endParaRPr lang="en-US" altLang="zh-CN" sz="1400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  <a:p>
              <a:pPr algn="ctr" defTabSz="608965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点击图片后右键，选择“更改图片”</a:t>
              </a:r>
              <a:endParaRPr lang="zh-CN" altLang="en-US" sz="1400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20" name="组 9"/>
            <p:cNvGrpSpPr/>
            <p:nvPr/>
          </p:nvGrpSpPr>
          <p:grpSpPr>
            <a:xfrm>
              <a:off x="1162876" y="1436725"/>
              <a:ext cx="1495092" cy="452432"/>
              <a:chOff x="1162876" y="1436725"/>
              <a:chExt cx="1495092" cy="452432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1549972" y="1436725"/>
                <a:ext cx="1107996" cy="4524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8565">
                  <a:lnSpc>
                    <a:spcPct val="130000"/>
                  </a:lnSpc>
                  <a:defRPr/>
                </a:pPr>
                <a:r>
                  <a:rPr lang="zh-CN" altLang="en-US" b="1" kern="0" dirty="0">
                    <a:solidFill>
                      <a:schemeClr val="accent2">
                        <a:lumMod val="75000"/>
                      </a:schemeClr>
                    </a:solidFill>
                    <a:ea typeface="微软雅黑" charset="0"/>
                  </a:rPr>
                  <a:t>添加标题</a:t>
                </a:r>
                <a:endParaRPr lang="en-US" altLang="zh-CN" b="1" kern="0" dirty="0">
                  <a:solidFill>
                    <a:schemeClr val="accent2">
                      <a:lumMod val="75000"/>
                    </a:schemeClr>
                  </a:solidFill>
                  <a:ea typeface="微软雅黑" charset="0"/>
                </a:endParaRPr>
              </a:p>
            </p:txBody>
          </p:sp>
          <p:grpSp>
            <p:nvGrpSpPr>
              <p:cNvPr id="26" name="组 6"/>
              <p:cNvGrpSpPr/>
              <p:nvPr/>
            </p:nvGrpSpPr>
            <p:grpSpPr>
              <a:xfrm>
                <a:off x="1162876" y="1436725"/>
                <a:ext cx="387096" cy="387096"/>
                <a:chOff x="4851401" y="4754880"/>
                <a:chExt cx="459258" cy="459258"/>
              </a:xfrm>
            </p:grpSpPr>
            <p:sp>
              <p:nvSpPr>
                <p:cNvPr id="27" name="椭圆 26"/>
                <p:cNvSpPr/>
                <p:nvPr/>
              </p:nvSpPr>
              <p:spPr>
                <a:xfrm>
                  <a:off x="4851401" y="4754880"/>
                  <a:ext cx="459258" cy="459258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8" name="L 形 27"/>
                <p:cNvSpPr/>
                <p:nvPr/>
              </p:nvSpPr>
              <p:spPr>
                <a:xfrm rot="18900000">
                  <a:off x="4946022" y="4869972"/>
                  <a:ext cx="270017" cy="155922"/>
                </a:xfrm>
                <a:prstGeom prst="corner">
                  <a:avLst>
                    <a:gd name="adj1" fmla="val 15365"/>
                    <a:gd name="adj2" fmla="val 15714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grpSp>
        <p:nvGrpSpPr>
          <p:cNvPr id="29" name="组 18"/>
          <p:cNvGrpSpPr/>
          <p:nvPr/>
        </p:nvGrpSpPr>
        <p:grpSpPr>
          <a:xfrm>
            <a:off x="1125962" y="3090786"/>
            <a:ext cx="4200456" cy="1753077"/>
            <a:chOff x="1162876" y="3301233"/>
            <a:chExt cx="4200456" cy="1753077"/>
          </a:xfrm>
        </p:grpSpPr>
        <p:sp>
          <p:nvSpPr>
            <p:cNvPr id="30" name="矩形 29"/>
            <p:cNvSpPr/>
            <p:nvPr/>
          </p:nvSpPr>
          <p:spPr>
            <a:xfrm>
              <a:off x="1162876" y="3841670"/>
              <a:ext cx="4200456" cy="1212640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numCol="1" spcCol="360000">
              <a:spAutoFit/>
            </a:bodyPr>
            <a:lstStyle/>
            <a:p>
              <a:pPr algn="ctr" defTabSz="608965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Lorem ipsum dolor sit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amet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,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consectetuer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adipiscing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elit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. Maecenas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porttitor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congue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massa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.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Fusce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en-US" altLang="zh-CN" sz="1400" dirty="0" err="1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posuere</a:t>
              </a:r>
              <a:endParaRPr lang="en-US" altLang="zh-CN" sz="1400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  <a:p>
              <a:pPr algn="ctr" defTabSz="608965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 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点击图片后右键，选择“更改图片”</a:t>
              </a:r>
              <a:endParaRPr lang="zh-CN" altLang="en-US" sz="1400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1" name="组 20"/>
            <p:cNvGrpSpPr/>
            <p:nvPr/>
          </p:nvGrpSpPr>
          <p:grpSpPr>
            <a:xfrm>
              <a:off x="1162876" y="3301233"/>
              <a:ext cx="1495092" cy="452432"/>
              <a:chOff x="1162876" y="1436725"/>
              <a:chExt cx="1495092" cy="452432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1549972" y="1436725"/>
                <a:ext cx="1107996" cy="4524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8565">
                  <a:lnSpc>
                    <a:spcPct val="130000"/>
                  </a:lnSpc>
                  <a:defRPr/>
                </a:pPr>
                <a:r>
                  <a:rPr lang="zh-CN" altLang="en-US" b="1" kern="0" dirty="0">
                    <a:solidFill>
                      <a:schemeClr val="accent1"/>
                    </a:solidFill>
                    <a:ea typeface="微软雅黑" charset="0"/>
                  </a:rPr>
                  <a:t>添加标题</a:t>
                </a:r>
                <a:endParaRPr lang="en-US" altLang="zh-CN" b="1" kern="0" dirty="0">
                  <a:solidFill>
                    <a:schemeClr val="accent1"/>
                  </a:solidFill>
                  <a:ea typeface="微软雅黑" charset="0"/>
                </a:endParaRPr>
              </a:p>
            </p:txBody>
          </p:sp>
          <p:grpSp>
            <p:nvGrpSpPr>
              <p:cNvPr id="33" name="组 22"/>
              <p:cNvGrpSpPr/>
              <p:nvPr/>
            </p:nvGrpSpPr>
            <p:grpSpPr>
              <a:xfrm>
                <a:off x="1162876" y="1436725"/>
                <a:ext cx="387096" cy="387096"/>
                <a:chOff x="4851401" y="4754880"/>
                <a:chExt cx="459258" cy="459258"/>
              </a:xfrm>
            </p:grpSpPr>
            <p:sp>
              <p:nvSpPr>
                <p:cNvPr id="34" name="椭圆 33"/>
                <p:cNvSpPr/>
                <p:nvPr/>
              </p:nvSpPr>
              <p:spPr>
                <a:xfrm>
                  <a:off x="4851401" y="4754880"/>
                  <a:ext cx="459258" cy="459258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5" name="L 形 34"/>
                <p:cNvSpPr/>
                <p:nvPr/>
              </p:nvSpPr>
              <p:spPr>
                <a:xfrm rot="18900000">
                  <a:off x="4946022" y="4869972"/>
                  <a:ext cx="270017" cy="155922"/>
                </a:xfrm>
                <a:prstGeom prst="corner">
                  <a:avLst>
                    <a:gd name="adj1" fmla="val 15365"/>
                    <a:gd name="adj2" fmla="val 15714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362" y="1112438"/>
            <a:ext cx="5589898" cy="3731425"/>
          </a:xfrm>
          <a:prstGeom prst="snip2DiagRect">
            <a:avLst>
              <a:gd name="adj1" fmla="val 0"/>
              <a:gd name="adj2" fmla="val 23814"/>
            </a:avLst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427301" y="3739692"/>
            <a:ext cx="3891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经典细隶书简" panose="02010609000101010101" pitchFamily="49" charset="-122"/>
              </a:rPr>
              <a:t>感恩，感激</a:t>
            </a:r>
            <a:endParaRPr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经典细隶书简" panose="02010609000101010101" pitchFamily="49" charset="-122"/>
            </a:endParaRPr>
          </a:p>
        </p:txBody>
      </p:sp>
      <p:sp>
        <p:nvSpPr>
          <p:cNvPr id="13" name="文本占位符 3"/>
          <p:cNvSpPr txBox="1"/>
          <p:nvPr/>
        </p:nvSpPr>
        <p:spPr>
          <a:xfrm>
            <a:off x="1002082" y="5323069"/>
            <a:ext cx="2307175" cy="381045"/>
          </a:xfrm>
          <a:prstGeom prst="rect">
            <a:avLst/>
          </a:prstGeom>
        </p:spPr>
        <p:txBody>
          <a:bodyPr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答辩人</a:t>
            </a:r>
            <a:r>
              <a:rPr kumimoji="1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：青课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9886" y="899863"/>
            <a:ext cx="51961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rgbClr val="2ADED5"/>
                </a:solidFill>
                <a:latin typeface="微软雅黑" pitchFamily="34" charset="-122"/>
                <a:ea typeface="微软雅黑" pitchFamily="34" charset="-122"/>
              </a:rPr>
              <a:t>毕业设计题目</a:t>
            </a:r>
            <a:endParaRPr lang="zh-CN" altLang="en-US" sz="6000" dirty="0">
              <a:solidFill>
                <a:srgbClr val="2ADED5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  <p:bldP spid="19" grpId="0"/>
      <p:bldP spid="13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825496"/>
            <a:ext cx="12192000" cy="1207008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>
            <a:stCxn id="2" idx="1"/>
            <a:endCxn id="2" idx="3"/>
          </p:cNvCxnSpPr>
          <p:nvPr/>
        </p:nvCxnSpPr>
        <p:spPr>
          <a:xfrm>
            <a:off x="0" y="3429000"/>
            <a:ext cx="12192000" cy="0"/>
          </a:xfrm>
          <a:prstGeom prst="line">
            <a:avLst/>
          </a:prstGeom>
          <a:ln w="31750">
            <a:solidFill>
              <a:srgbClr val="2ADED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641173" y="1626061"/>
            <a:ext cx="3293684" cy="1553262"/>
            <a:chOff x="5289845" y="1044411"/>
            <a:chExt cx="3293684" cy="1553262"/>
          </a:xfrm>
        </p:grpSpPr>
        <p:sp>
          <p:nvSpPr>
            <p:cNvPr id="6" name="文本框 5"/>
            <p:cNvSpPr txBox="1"/>
            <p:nvPr/>
          </p:nvSpPr>
          <p:spPr>
            <a:xfrm>
              <a:off x="5289845" y="1044411"/>
              <a:ext cx="25509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微软雅黑" pitchFamily="34" charset="-122"/>
                  <a:ea typeface="微软雅黑" pitchFamily="34" charset="-122"/>
                  <a:cs typeface="经典细隶书简" panose="02010609000101010101" pitchFamily="49" charset="-122"/>
                </a:rPr>
                <a:t>选题背景</a:t>
              </a:r>
              <a:endParaRPr lang="zh-CN" altLang="en-US" sz="2800" dirty="0">
                <a:latin typeface="微软雅黑" pitchFamily="34" charset="-122"/>
                <a:ea typeface="微软雅黑" pitchFamily="34" charset="-122"/>
                <a:cs typeface="经典细隶书简" panose="02010609000101010101" pitchFamily="49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289845" y="1529302"/>
              <a:ext cx="32936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Cordia New" pitchFamily="34" charset="-34"/>
                  <a:ea typeface="经典细隶书简" panose="02010609000101010101" pitchFamily="49" charset="-122"/>
                  <a:cs typeface="Cordia New" pitchFamily="34" charset="-34"/>
                </a:rPr>
                <a:t>PLEASE ADD YOUR TITLE HERE</a:t>
              </a:r>
              <a:endParaRPr lang="zh-CN" altLang="en-US" sz="2400" dirty="0">
                <a:latin typeface="Cordia New" pitchFamily="34" charset="-34"/>
                <a:ea typeface="经典细隶书简" panose="02010609000101010101" pitchFamily="49" charset="-122"/>
                <a:cs typeface="Cordia New" pitchFamily="34" charset="-34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5404145" y="2064489"/>
              <a:ext cx="5969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5289845" y="2228341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Cordia New" pitchFamily="34" charset="-34"/>
                  <a:cs typeface="Cordia New" pitchFamily="34" charset="-34"/>
                </a:rPr>
                <a:t>TEXT TEXT TEXT TEXT TEXT</a:t>
              </a:r>
              <a:endParaRPr lang="zh-CN" altLang="en-US" dirty="0">
                <a:latin typeface="Cordia New" pitchFamily="34" charset="-34"/>
                <a:cs typeface="Cordia New" pitchFamily="34" charset="-34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872646" y="3429000"/>
            <a:ext cx="133954" cy="1398874"/>
            <a:chOff x="1771046" y="3429000"/>
            <a:chExt cx="133954" cy="139887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838023" y="3429000"/>
              <a:ext cx="0" cy="1264920"/>
            </a:xfrm>
            <a:prstGeom prst="line">
              <a:avLst/>
            </a:prstGeom>
            <a:ln w="12700">
              <a:solidFill>
                <a:srgbClr val="2ADE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/>
            <p:cNvSpPr/>
            <p:nvPr/>
          </p:nvSpPr>
          <p:spPr>
            <a:xfrm>
              <a:off x="1771046" y="4693920"/>
              <a:ext cx="133954" cy="133954"/>
            </a:xfrm>
            <a:prstGeom prst="ellipse">
              <a:avLst/>
            </a:prstGeom>
            <a:noFill/>
            <a:ln>
              <a:solidFill>
                <a:srgbClr val="2AD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540401" y="3429000"/>
            <a:ext cx="133954" cy="1921388"/>
            <a:chOff x="1771046" y="3429000"/>
            <a:chExt cx="133954" cy="1921388"/>
          </a:xfrm>
        </p:grpSpPr>
        <p:cxnSp>
          <p:nvCxnSpPr>
            <p:cNvPr id="15" name="直接连接符 14"/>
            <p:cNvCxnSpPr>
              <a:endCxn id="16" idx="0"/>
            </p:cNvCxnSpPr>
            <p:nvPr/>
          </p:nvCxnSpPr>
          <p:spPr>
            <a:xfrm>
              <a:off x="1838023" y="3429000"/>
              <a:ext cx="0" cy="1787434"/>
            </a:xfrm>
            <a:prstGeom prst="line">
              <a:avLst/>
            </a:prstGeom>
            <a:ln w="12700">
              <a:solidFill>
                <a:srgbClr val="2ADE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5"/>
            <p:cNvSpPr/>
            <p:nvPr/>
          </p:nvSpPr>
          <p:spPr>
            <a:xfrm>
              <a:off x="1771046" y="5216434"/>
              <a:ext cx="133954" cy="133954"/>
            </a:xfrm>
            <a:prstGeom prst="ellipse">
              <a:avLst/>
            </a:prstGeom>
            <a:noFill/>
            <a:ln>
              <a:solidFill>
                <a:srgbClr val="2AD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626100" y="2030126"/>
            <a:ext cx="133954" cy="1398874"/>
            <a:chOff x="1771046" y="3429000"/>
            <a:chExt cx="133954" cy="1398874"/>
          </a:xfrm>
          <a:scene3d>
            <a:camera prst="orthographicFront">
              <a:rot lat="0" lon="0" rev="10800000"/>
            </a:camera>
            <a:lightRig rig="threePt" dir="t"/>
          </a:scene3d>
        </p:grpSpPr>
        <p:cxnSp>
          <p:nvCxnSpPr>
            <p:cNvPr id="19" name="直接连接符 18"/>
            <p:cNvCxnSpPr/>
            <p:nvPr/>
          </p:nvCxnSpPr>
          <p:spPr>
            <a:xfrm>
              <a:off x="1838023" y="3429000"/>
              <a:ext cx="0" cy="1264920"/>
            </a:xfrm>
            <a:prstGeom prst="line">
              <a:avLst/>
            </a:prstGeom>
            <a:ln w="12700">
              <a:solidFill>
                <a:srgbClr val="2ADE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19"/>
            <p:cNvSpPr/>
            <p:nvPr/>
          </p:nvSpPr>
          <p:spPr>
            <a:xfrm>
              <a:off x="1771046" y="4693920"/>
              <a:ext cx="133954" cy="133954"/>
            </a:xfrm>
            <a:prstGeom prst="ellipse">
              <a:avLst/>
            </a:prstGeom>
            <a:noFill/>
            <a:ln>
              <a:solidFill>
                <a:srgbClr val="2AD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9085111" y="1499860"/>
            <a:ext cx="133954" cy="1921388"/>
            <a:chOff x="1771046" y="3429000"/>
            <a:chExt cx="133954" cy="1921388"/>
          </a:xfrm>
          <a:scene3d>
            <a:camera prst="orthographicFront">
              <a:rot lat="0" lon="0" rev="10800000"/>
            </a:camera>
            <a:lightRig rig="threePt" dir="t"/>
          </a:scene3d>
        </p:grpSpPr>
        <p:cxnSp>
          <p:nvCxnSpPr>
            <p:cNvPr id="22" name="直接连接符 21"/>
            <p:cNvCxnSpPr>
              <a:endCxn id="23" idx="0"/>
            </p:cNvCxnSpPr>
            <p:nvPr/>
          </p:nvCxnSpPr>
          <p:spPr>
            <a:xfrm>
              <a:off x="1838023" y="3429000"/>
              <a:ext cx="0" cy="1787434"/>
            </a:xfrm>
            <a:prstGeom prst="line">
              <a:avLst/>
            </a:prstGeom>
            <a:ln w="12700">
              <a:solidFill>
                <a:srgbClr val="2ADE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/>
            <p:cNvSpPr/>
            <p:nvPr/>
          </p:nvSpPr>
          <p:spPr>
            <a:xfrm>
              <a:off x="1771046" y="5216434"/>
              <a:ext cx="133954" cy="133954"/>
            </a:xfrm>
            <a:prstGeom prst="ellipse">
              <a:avLst/>
            </a:prstGeom>
            <a:noFill/>
            <a:ln>
              <a:solidFill>
                <a:srgbClr val="2AD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858523" y="4737225"/>
            <a:ext cx="3293684" cy="1596606"/>
            <a:chOff x="5289845" y="1001067"/>
            <a:chExt cx="3293684" cy="1596606"/>
          </a:xfrm>
        </p:grpSpPr>
        <p:sp>
          <p:nvSpPr>
            <p:cNvPr id="25" name="文本框 24"/>
            <p:cNvSpPr txBox="1"/>
            <p:nvPr/>
          </p:nvSpPr>
          <p:spPr>
            <a:xfrm>
              <a:off x="5289845" y="1001067"/>
              <a:ext cx="25509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280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  <a:cs typeface="经典细隶书简" panose="02010609000101010101" pitchFamily="49" charset="-122"/>
                </a:rPr>
                <a:t>项目概述</a:t>
              </a:r>
              <a:endParaRPr lang="zh-CN" altLang="en-US" sz="28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经典细隶书简" panose="02010609000101010101" pitchFamily="49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289845" y="1529302"/>
              <a:ext cx="32936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Cordia New" pitchFamily="34" charset="-34"/>
                  <a:ea typeface="经典细隶书简" panose="02010609000101010101" pitchFamily="49" charset="-122"/>
                  <a:cs typeface="Cordia New" pitchFamily="34" charset="-34"/>
                </a:rPr>
                <a:t>PLEASE ADD YOUR TITLE HERE</a:t>
              </a:r>
              <a:endParaRPr lang="zh-CN" altLang="en-US" sz="2400" dirty="0">
                <a:latin typeface="Cordia New" pitchFamily="34" charset="-34"/>
                <a:ea typeface="经典细隶书简" panose="02010609000101010101" pitchFamily="49" charset="-122"/>
                <a:cs typeface="Cordia New" pitchFamily="34" charset="-34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5404145" y="2064489"/>
              <a:ext cx="5969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5289845" y="2228341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Cordia New" pitchFamily="34" charset="-34"/>
                  <a:cs typeface="Cordia New" pitchFamily="34" charset="-34"/>
                </a:rPr>
                <a:t>TEXT TEXT TEXT TEXT TEXT</a:t>
              </a:r>
              <a:endParaRPr lang="zh-CN" altLang="en-US" dirty="0">
                <a:latin typeface="Cordia New" pitchFamily="34" charset="-34"/>
                <a:cs typeface="Cordia New" pitchFamily="34" charset="-34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785454" y="1086883"/>
            <a:ext cx="3293684" cy="1526639"/>
            <a:chOff x="5289845" y="1071034"/>
            <a:chExt cx="3293684" cy="1526639"/>
          </a:xfrm>
        </p:grpSpPr>
        <p:sp>
          <p:nvSpPr>
            <p:cNvPr id="30" name="文本框 29"/>
            <p:cNvSpPr txBox="1"/>
            <p:nvPr/>
          </p:nvSpPr>
          <p:spPr>
            <a:xfrm>
              <a:off x="5289845" y="1071034"/>
              <a:ext cx="25509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微软雅黑" pitchFamily="34" charset="-122"/>
                  <a:ea typeface="微软雅黑" pitchFamily="34" charset="-122"/>
                  <a:cs typeface="经典细隶书简" panose="02010609000101010101" pitchFamily="49" charset="-122"/>
                </a:rPr>
                <a:t>过程展示</a:t>
              </a:r>
              <a:endParaRPr lang="zh-CN" altLang="en-US" sz="2800" dirty="0">
                <a:latin typeface="微软雅黑" pitchFamily="34" charset="-122"/>
                <a:ea typeface="微软雅黑" pitchFamily="34" charset="-122"/>
                <a:cs typeface="经典细隶书简" panose="02010609000101010101" pitchFamily="49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289845" y="1529302"/>
              <a:ext cx="32936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Cordia New" pitchFamily="34" charset="-34"/>
                  <a:ea typeface="经典细隶书简" panose="02010609000101010101" pitchFamily="49" charset="-122"/>
                  <a:cs typeface="Cordia New" pitchFamily="34" charset="-34"/>
                </a:rPr>
                <a:t>PLEASE ADD YOUR TITLE HERE</a:t>
              </a:r>
              <a:endParaRPr lang="zh-CN" altLang="en-US" sz="2400" dirty="0">
                <a:latin typeface="Cordia New" pitchFamily="34" charset="-34"/>
                <a:ea typeface="经典细隶书简" panose="02010609000101010101" pitchFamily="49" charset="-122"/>
                <a:cs typeface="Cordia New" pitchFamily="34" charset="-34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5404145" y="2064489"/>
              <a:ext cx="5969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5289845" y="2228341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Cordia New" pitchFamily="34" charset="-34"/>
                  <a:cs typeface="Cordia New" pitchFamily="34" charset="-34"/>
                </a:rPr>
                <a:t>TEXT TEXT TEXT TEXT TEXT</a:t>
              </a:r>
              <a:endParaRPr lang="zh-CN" altLang="en-US" dirty="0">
                <a:latin typeface="Cordia New" pitchFamily="34" charset="-34"/>
                <a:cs typeface="Cordia New" pitchFamily="34" charset="-34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336376" y="3821054"/>
            <a:ext cx="3293684" cy="1587044"/>
            <a:chOff x="5289845" y="1010629"/>
            <a:chExt cx="3293684" cy="1587044"/>
          </a:xfrm>
        </p:grpSpPr>
        <p:sp>
          <p:nvSpPr>
            <p:cNvPr id="35" name="文本框 34"/>
            <p:cNvSpPr txBox="1"/>
            <p:nvPr/>
          </p:nvSpPr>
          <p:spPr>
            <a:xfrm>
              <a:off x="5289845" y="1010629"/>
              <a:ext cx="25509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280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  <a:cs typeface="经典细隶书简" panose="02010609000101010101" pitchFamily="49" charset="-122"/>
                </a:rPr>
                <a:t>总结展望</a:t>
              </a:r>
              <a:endParaRPr lang="zh-CN" altLang="en-US" sz="28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  <a:cs typeface="经典细隶书简" panose="02010609000101010101" pitchFamily="49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289845" y="1529302"/>
              <a:ext cx="32936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Cordia New" pitchFamily="34" charset="-34"/>
                  <a:ea typeface="经典细隶书简" panose="02010609000101010101" pitchFamily="49" charset="-122"/>
                  <a:cs typeface="Cordia New" pitchFamily="34" charset="-34"/>
                </a:rPr>
                <a:t>PLEASE ADD YOUR TITLE HERE</a:t>
              </a:r>
              <a:endParaRPr lang="zh-CN" altLang="en-US" sz="2400" dirty="0">
                <a:latin typeface="Cordia New" pitchFamily="34" charset="-34"/>
                <a:ea typeface="经典细隶书简" panose="02010609000101010101" pitchFamily="49" charset="-122"/>
                <a:cs typeface="Cordia New" pitchFamily="34" charset="-34"/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5404145" y="2064489"/>
              <a:ext cx="5969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/>
            <p:cNvSpPr txBox="1"/>
            <p:nvPr/>
          </p:nvSpPr>
          <p:spPr>
            <a:xfrm>
              <a:off x="5289845" y="2228341"/>
              <a:ext cx="2171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Cordia New" pitchFamily="34" charset="-34"/>
                  <a:cs typeface="Cordia New" pitchFamily="34" charset="-34"/>
                </a:rPr>
                <a:t>TEXT TEXT TEXT TEXT TEXT</a:t>
              </a:r>
              <a:endParaRPr lang="zh-CN" altLang="en-US" dirty="0">
                <a:latin typeface="Cordia New" pitchFamily="34" charset="-34"/>
                <a:cs typeface="Cordia New" pitchFamily="34" charset="-34"/>
              </a:endParaRPr>
            </a:p>
          </p:txBody>
        </p:sp>
      </p:grpSp>
      <p:sp>
        <p:nvSpPr>
          <p:cNvPr id="39" name="矩形 38"/>
          <p:cNvSpPr/>
          <p:nvPr/>
        </p:nvSpPr>
        <p:spPr>
          <a:xfrm>
            <a:off x="0" y="0"/>
            <a:ext cx="6400800" cy="152400"/>
          </a:xfrm>
          <a:prstGeom prst="rect">
            <a:avLst/>
          </a:prstGeom>
          <a:solidFill>
            <a:srgbClr val="10DC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0" y="61387"/>
            <a:ext cx="64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dirty="0">
                <a:latin typeface="Simply City Light" pitchFamily="34" charset="0"/>
                <a:ea typeface="经典细隶书简" panose="02010609000101010101" pitchFamily="49" charset="-122"/>
                <a:cs typeface="Cordia New" pitchFamily="34" charset="-34"/>
              </a:rPr>
              <a:t>CONTENT</a:t>
            </a:r>
            <a:endParaRPr lang="zh-CN" altLang="en-US" sz="2800" dirty="0">
              <a:latin typeface="Simply City Light" pitchFamily="34" charset="0"/>
              <a:ea typeface="经典细隶书简" panose="02010609000101010101" pitchFamily="49" charset="-122"/>
              <a:cs typeface="Cordia New" pitchFamily="34" charset="-34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926849" y="1592540"/>
            <a:ext cx="641374" cy="641374"/>
          </a:xfrm>
          <a:prstGeom prst="ellipse">
            <a:avLst/>
          </a:prstGeom>
          <a:solidFill>
            <a:srgbClr val="2AD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01</a:t>
            </a:r>
            <a:endParaRPr lang="zh-CN" altLang="en-US" sz="2000" dirty="0"/>
          </a:p>
        </p:txBody>
      </p:sp>
      <p:sp>
        <p:nvSpPr>
          <p:cNvPr id="42" name="椭圆 41"/>
          <p:cNvSpPr/>
          <p:nvPr/>
        </p:nvSpPr>
        <p:spPr>
          <a:xfrm>
            <a:off x="3848486" y="4709014"/>
            <a:ext cx="641374" cy="641374"/>
          </a:xfrm>
          <a:prstGeom prst="ellipse">
            <a:avLst/>
          </a:prstGeom>
          <a:solidFill>
            <a:srgbClr val="2AD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02</a:t>
            </a:r>
            <a:endParaRPr lang="zh-CN" altLang="en-US" sz="2000" dirty="0"/>
          </a:p>
        </p:txBody>
      </p:sp>
      <p:sp>
        <p:nvSpPr>
          <p:cNvPr id="43" name="椭圆 42"/>
          <p:cNvSpPr/>
          <p:nvPr/>
        </p:nvSpPr>
        <p:spPr>
          <a:xfrm>
            <a:off x="5118680" y="1028738"/>
            <a:ext cx="641374" cy="641374"/>
          </a:xfrm>
          <a:prstGeom prst="ellipse">
            <a:avLst/>
          </a:prstGeom>
          <a:solidFill>
            <a:srgbClr val="2AD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03</a:t>
            </a:r>
            <a:endParaRPr lang="zh-CN" altLang="en-US" sz="2000" dirty="0"/>
          </a:p>
        </p:txBody>
      </p:sp>
      <p:sp>
        <p:nvSpPr>
          <p:cNvPr id="44" name="椭圆 43"/>
          <p:cNvSpPr/>
          <p:nvPr/>
        </p:nvSpPr>
        <p:spPr>
          <a:xfrm>
            <a:off x="7659371" y="3761977"/>
            <a:ext cx="641374" cy="641374"/>
          </a:xfrm>
          <a:prstGeom prst="ellipse">
            <a:avLst/>
          </a:prstGeom>
          <a:solidFill>
            <a:srgbClr val="2AD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04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9" grpId="0" animBg="1"/>
      <p:bldP spid="40" grpId="0"/>
      <p:bldP spid="41" grpId="0" animBg="1"/>
      <p:bldP spid="42" grpId="0" animBg="1"/>
      <p:bldP spid="43" grpId="0" animBg="1"/>
      <p:bldP spid="4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407490" y="3783361"/>
            <a:ext cx="3386915" cy="835992"/>
            <a:chOff x="5260007" y="3311412"/>
            <a:chExt cx="3386915" cy="835992"/>
          </a:xfrm>
        </p:grpSpPr>
        <p:sp>
          <p:nvSpPr>
            <p:cNvPr id="17" name="椭圆 16"/>
            <p:cNvSpPr/>
            <p:nvPr/>
          </p:nvSpPr>
          <p:spPr>
            <a:xfrm>
              <a:off x="5260007" y="3311412"/>
              <a:ext cx="835992" cy="835992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01</a:t>
              </a:r>
              <a:endParaRPr lang="zh-CN" altLang="en-US" sz="28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096000" y="3375465"/>
              <a:ext cx="25509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经典细隶书简" panose="02010609000101010101" pitchFamily="49" charset="-122"/>
                </a:rPr>
                <a:t>选题背景</a:t>
              </a:r>
              <a:endPara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经典细隶书简" panose="02010609000101010101" pitchFamily="49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01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选题背景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46841" y="1070222"/>
            <a:ext cx="1107996" cy="4164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8565">
              <a:lnSpc>
                <a:spcPct val="130000"/>
              </a:lnSpc>
              <a:defRPr/>
            </a:pPr>
            <a:r>
              <a:rPr lang="zh-CN" altLang="en-US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Century Gothic"/>
                <a:ea typeface="微软雅黑" charset="0"/>
              </a:rPr>
              <a:t>添加标题</a:t>
            </a:r>
            <a:endParaRPr lang="en-US" altLang="zh-CN" b="1" kern="0" dirty="0">
              <a:solidFill>
                <a:srgbClr val="000000">
                  <a:lumMod val="75000"/>
                  <a:lumOff val="25000"/>
                </a:srgbClr>
              </a:solidFill>
              <a:latin typeface="Century Gothic"/>
              <a:ea typeface="微软雅黑" charset="0"/>
            </a:endParaRPr>
          </a:p>
        </p:txBody>
      </p:sp>
      <p:grpSp>
        <p:nvGrpSpPr>
          <p:cNvPr id="28" name="Group 11"/>
          <p:cNvGrpSpPr>
            <a:grpSpLocks noChangeAspect="1"/>
          </p:cNvGrpSpPr>
          <p:nvPr/>
        </p:nvGrpSpPr>
        <p:grpSpPr bwMode="auto">
          <a:xfrm>
            <a:off x="1473920" y="4674447"/>
            <a:ext cx="2071787" cy="1470969"/>
            <a:chOff x="1407" y="1098"/>
            <a:chExt cx="800" cy="568"/>
          </a:xfrm>
          <a:solidFill>
            <a:srgbClr val="00ABB4"/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5"/>
            <p:cNvSpPr/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6"/>
            <p:cNvSpPr/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7"/>
            <p:cNvSpPr/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8"/>
            <p:cNvSpPr/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9"/>
            <p:cNvSpPr/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7" name="Group 41"/>
          <p:cNvGrpSpPr>
            <a:grpSpLocks noChangeAspect="1"/>
          </p:cNvGrpSpPr>
          <p:nvPr/>
        </p:nvGrpSpPr>
        <p:grpSpPr bwMode="auto">
          <a:xfrm>
            <a:off x="5541842" y="4677037"/>
            <a:ext cx="1970787" cy="1468379"/>
            <a:chOff x="5314" y="1097"/>
            <a:chExt cx="761" cy="567"/>
          </a:xfrm>
          <a:solidFill>
            <a:srgbClr val="00ABB4"/>
          </a:solidFill>
        </p:grpSpPr>
        <p:sp>
          <p:nvSpPr>
            <p:cNvPr id="38" name="Freeform 42"/>
            <p:cNvSpPr/>
            <p:nvPr/>
          </p:nvSpPr>
          <p:spPr bwMode="auto">
            <a:xfrm>
              <a:off x="5481" y="1573"/>
              <a:ext cx="244" cy="91"/>
            </a:xfrm>
            <a:custGeom>
              <a:avLst/>
              <a:gdLst>
                <a:gd name="T0" fmla="*/ 204 w 257"/>
                <a:gd name="T1" fmla="*/ 54 h 95"/>
                <a:gd name="T2" fmla="*/ 204 w 257"/>
                <a:gd name="T3" fmla="*/ 10 h 95"/>
                <a:gd name="T4" fmla="*/ 201 w 257"/>
                <a:gd name="T5" fmla="*/ 3 h 95"/>
                <a:gd name="T6" fmla="*/ 194 w 257"/>
                <a:gd name="T7" fmla="*/ 0 h 95"/>
                <a:gd name="T8" fmla="*/ 63 w 257"/>
                <a:gd name="T9" fmla="*/ 0 h 95"/>
                <a:gd name="T10" fmla="*/ 56 w 257"/>
                <a:gd name="T11" fmla="*/ 3 h 95"/>
                <a:gd name="T12" fmla="*/ 53 w 257"/>
                <a:gd name="T13" fmla="*/ 10 h 95"/>
                <a:gd name="T14" fmla="*/ 53 w 257"/>
                <a:gd name="T15" fmla="*/ 54 h 95"/>
                <a:gd name="T16" fmla="*/ 1 w 257"/>
                <a:gd name="T17" fmla="*/ 82 h 95"/>
                <a:gd name="T18" fmla="*/ 0 w 257"/>
                <a:gd name="T19" fmla="*/ 84 h 95"/>
                <a:gd name="T20" fmla="*/ 0 w 257"/>
                <a:gd name="T21" fmla="*/ 85 h 95"/>
                <a:gd name="T22" fmla="*/ 0 w 257"/>
                <a:gd name="T23" fmla="*/ 92 h 95"/>
                <a:gd name="T24" fmla="*/ 1 w 257"/>
                <a:gd name="T25" fmla="*/ 94 h 95"/>
                <a:gd name="T26" fmla="*/ 3 w 257"/>
                <a:gd name="T27" fmla="*/ 95 h 95"/>
                <a:gd name="T28" fmla="*/ 254 w 257"/>
                <a:gd name="T29" fmla="*/ 95 h 95"/>
                <a:gd name="T30" fmla="*/ 256 w 257"/>
                <a:gd name="T31" fmla="*/ 94 h 95"/>
                <a:gd name="T32" fmla="*/ 257 w 257"/>
                <a:gd name="T33" fmla="*/ 92 h 95"/>
                <a:gd name="T34" fmla="*/ 257 w 257"/>
                <a:gd name="T35" fmla="*/ 85 h 95"/>
                <a:gd name="T36" fmla="*/ 257 w 257"/>
                <a:gd name="T37" fmla="*/ 84 h 95"/>
                <a:gd name="T38" fmla="*/ 256 w 257"/>
                <a:gd name="T39" fmla="*/ 82 h 95"/>
                <a:gd name="T40" fmla="*/ 204 w 257"/>
                <a:gd name="T41" fmla="*/ 5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7" h="95">
                  <a:moveTo>
                    <a:pt x="204" y="54"/>
                  </a:moveTo>
                  <a:cubicBezTo>
                    <a:pt x="204" y="10"/>
                    <a:pt x="204" y="10"/>
                    <a:pt x="204" y="10"/>
                  </a:cubicBezTo>
                  <a:cubicBezTo>
                    <a:pt x="204" y="7"/>
                    <a:pt x="203" y="5"/>
                    <a:pt x="201" y="3"/>
                  </a:cubicBezTo>
                  <a:cubicBezTo>
                    <a:pt x="199" y="1"/>
                    <a:pt x="197" y="0"/>
                    <a:pt x="194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0" y="0"/>
                    <a:pt x="58" y="1"/>
                    <a:pt x="56" y="3"/>
                  </a:cubicBezTo>
                  <a:cubicBezTo>
                    <a:pt x="54" y="5"/>
                    <a:pt x="53" y="7"/>
                    <a:pt x="53" y="10"/>
                  </a:cubicBezTo>
                  <a:cubicBezTo>
                    <a:pt x="53" y="54"/>
                    <a:pt x="53" y="54"/>
                    <a:pt x="53" y="54"/>
                  </a:cubicBezTo>
                  <a:cubicBezTo>
                    <a:pt x="1" y="82"/>
                    <a:pt x="1" y="82"/>
                    <a:pt x="1" y="82"/>
                  </a:cubicBezTo>
                  <a:cubicBezTo>
                    <a:pt x="1" y="83"/>
                    <a:pt x="0" y="83"/>
                    <a:pt x="0" y="84"/>
                  </a:cubicBezTo>
                  <a:cubicBezTo>
                    <a:pt x="0" y="84"/>
                    <a:pt x="0" y="85"/>
                    <a:pt x="0" y="85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3"/>
                    <a:pt x="0" y="93"/>
                    <a:pt x="1" y="94"/>
                  </a:cubicBezTo>
                  <a:cubicBezTo>
                    <a:pt x="1" y="95"/>
                    <a:pt x="2" y="95"/>
                    <a:pt x="3" y="95"/>
                  </a:cubicBezTo>
                  <a:cubicBezTo>
                    <a:pt x="254" y="95"/>
                    <a:pt x="254" y="95"/>
                    <a:pt x="254" y="95"/>
                  </a:cubicBezTo>
                  <a:cubicBezTo>
                    <a:pt x="255" y="95"/>
                    <a:pt x="256" y="95"/>
                    <a:pt x="256" y="94"/>
                  </a:cubicBezTo>
                  <a:cubicBezTo>
                    <a:pt x="257" y="93"/>
                    <a:pt x="257" y="93"/>
                    <a:pt x="257" y="92"/>
                  </a:cubicBezTo>
                  <a:cubicBezTo>
                    <a:pt x="257" y="85"/>
                    <a:pt x="257" y="85"/>
                    <a:pt x="257" y="85"/>
                  </a:cubicBezTo>
                  <a:cubicBezTo>
                    <a:pt x="257" y="85"/>
                    <a:pt x="257" y="84"/>
                    <a:pt x="257" y="84"/>
                  </a:cubicBezTo>
                  <a:cubicBezTo>
                    <a:pt x="257" y="83"/>
                    <a:pt x="256" y="83"/>
                    <a:pt x="256" y="82"/>
                  </a:cubicBezTo>
                  <a:lnTo>
                    <a:pt x="204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43"/>
            <p:cNvSpPr>
              <a:spLocks noEditPoints="1"/>
            </p:cNvSpPr>
            <p:nvPr/>
          </p:nvSpPr>
          <p:spPr bwMode="auto">
            <a:xfrm>
              <a:off x="5314" y="1172"/>
              <a:ext cx="577" cy="390"/>
            </a:xfrm>
            <a:custGeom>
              <a:avLst/>
              <a:gdLst>
                <a:gd name="T0" fmla="*/ 600 w 607"/>
                <a:gd name="T1" fmla="*/ 7 h 409"/>
                <a:gd name="T2" fmla="*/ 584 w 607"/>
                <a:gd name="T3" fmla="*/ 0 h 409"/>
                <a:gd name="T4" fmla="*/ 23 w 607"/>
                <a:gd name="T5" fmla="*/ 0 h 409"/>
                <a:gd name="T6" fmla="*/ 7 w 607"/>
                <a:gd name="T7" fmla="*/ 7 h 409"/>
                <a:gd name="T8" fmla="*/ 0 w 607"/>
                <a:gd name="T9" fmla="*/ 23 h 409"/>
                <a:gd name="T10" fmla="*/ 0 w 607"/>
                <a:gd name="T11" fmla="*/ 386 h 409"/>
                <a:gd name="T12" fmla="*/ 7 w 607"/>
                <a:gd name="T13" fmla="*/ 403 h 409"/>
                <a:gd name="T14" fmla="*/ 23 w 607"/>
                <a:gd name="T15" fmla="*/ 409 h 409"/>
                <a:gd name="T16" fmla="*/ 584 w 607"/>
                <a:gd name="T17" fmla="*/ 409 h 409"/>
                <a:gd name="T18" fmla="*/ 600 w 607"/>
                <a:gd name="T19" fmla="*/ 403 h 409"/>
                <a:gd name="T20" fmla="*/ 607 w 607"/>
                <a:gd name="T21" fmla="*/ 386 h 409"/>
                <a:gd name="T22" fmla="*/ 607 w 607"/>
                <a:gd name="T23" fmla="*/ 23 h 409"/>
                <a:gd name="T24" fmla="*/ 600 w 607"/>
                <a:gd name="T25" fmla="*/ 7 h 409"/>
                <a:gd name="T26" fmla="*/ 304 w 607"/>
                <a:gd name="T27" fmla="*/ 400 h 409"/>
                <a:gd name="T28" fmla="*/ 293 w 607"/>
                <a:gd name="T29" fmla="*/ 390 h 409"/>
                <a:gd name="T30" fmla="*/ 304 w 607"/>
                <a:gd name="T31" fmla="*/ 379 h 409"/>
                <a:gd name="T32" fmla="*/ 314 w 607"/>
                <a:gd name="T33" fmla="*/ 390 h 409"/>
                <a:gd name="T34" fmla="*/ 304 w 607"/>
                <a:gd name="T35" fmla="*/ 400 h 409"/>
                <a:gd name="T36" fmla="*/ 567 w 607"/>
                <a:gd name="T37" fmla="*/ 370 h 409"/>
                <a:gd name="T38" fmla="*/ 40 w 607"/>
                <a:gd name="T39" fmla="*/ 370 h 409"/>
                <a:gd name="T40" fmla="*/ 40 w 607"/>
                <a:gd name="T41" fmla="*/ 40 h 409"/>
                <a:gd name="T42" fmla="*/ 567 w 607"/>
                <a:gd name="T43" fmla="*/ 40 h 409"/>
                <a:gd name="T44" fmla="*/ 567 w 607"/>
                <a:gd name="T45" fmla="*/ 37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7" h="409">
                  <a:moveTo>
                    <a:pt x="600" y="7"/>
                  </a:moveTo>
                  <a:cubicBezTo>
                    <a:pt x="596" y="2"/>
                    <a:pt x="590" y="0"/>
                    <a:pt x="584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0" y="392"/>
                    <a:pt x="2" y="398"/>
                    <a:pt x="7" y="403"/>
                  </a:cubicBezTo>
                  <a:cubicBezTo>
                    <a:pt x="11" y="407"/>
                    <a:pt x="17" y="409"/>
                    <a:pt x="23" y="409"/>
                  </a:cubicBezTo>
                  <a:cubicBezTo>
                    <a:pt x="584" y="409"/>
                    <a:pt x="584" y="409"/>
                    <a:pt x="584" y="409"/>
                  </a:cubicBezTo>
                  <a:cubicBezTo>
                    <a:pt x="590" y="409"/>
                    <a:pt x="596" y="407"/>
                    <a:pt x="600" y="403"/>
                  </a:cubicBezTo>
                  <a:cubicBezTo>
                    <a:pt x="605" y="398"/>
                    <a:pt x="607" y="392"/>
                    <a:pt x="607" y="386"/>
                  </a:cubicBezTo>
                  <a:cubicBezTo>
                    <a:pt x="607" y="23"/>
                    <a:pt x="607" y="23"/>
                    <a:pt x="607" y="23"/>
                  </a:cubicBezTo>
                  <a:cubicBezTo>
                    <a:pt x="607" y="17"/>
                    <a:pt x="605" y="11"/>
                    <a:pt x="600" y="7"/>
                  </a:cubicBezTo>
                  <a:close/>
                  <a:moveTo>
                    <a:pt x="304" y="400"/>
                  </a:moveTo>
                  <a:cubicBezTo>
                    <a:pt x="298" y="400"/>
                    <a:pt x="293" y="395"/>
                    <a:pt x="293" y="390"/>
                  </a:cubicBezTo>
                  <a:cubicBezTo>
                    <a:pt x="293" y="384"/>
                    <a:pt x="298" y="379"/>
                    <a:pt x="304" y="379"/>
                  </a:cubicBezTo>
                  <a:cubicBezTo>
                    <a:pt x="309" y="379"/>
                    <a:pt x="314" y="384"/>
                    <a:pt x="314" y="390"/>
                  </a:cubicBezTo>
                  <a:cubicBezTo>
                    <a:pt x="314" y="395"/>
                    <a:pt x="309" y="400"/>
                    <a:pt x="304" y="400"/>
                  </a:cubicBezTo>
                  <a:close/>
                  <a:moveTo>
                    <a:pt x="567" y="370"/>
                  </a:moveTo>
                  <a:cubicBezTo>
                    <a:pt x="40" y="370"/>
                    <a:pt x="40" y="370"/>
                    <a:pt x="40" y="370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567" y="40"/>
                    <a:pt x="567" y="40"/>
                    <a:pt x="567" y="40"/>
                  </a:cubicBezTo>
                  <a:lnTo>
                    <a:pt x="567" y="3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4"/>
            <p:cNvSpPr>
              <a:spLocks noEditPoints="1"/>
            </p:cNvSpPr>
            <p:nvPr/>
          </p:nvSpPr>
          <p:spPr bwMode="auto">
            <a:xfrm>
              <a:off x="5827" y="1118"/>
              <a:ext cx="227" cy="509"/>
            </a:xfrm>
            <a:custGeom>
              <a:avLst/>
              <a:gdLst>
                <a:gd name="T0" fmla="*/ 200 w 239"/>
                <a:gd name="T1" fmla="*/ 150 h 533"/>
                <a:gd name="T2" fmla="*/ 85 w 239"/>
                <a:gd name="T3" fmla="*/ 150 h 533"/>
                <a:gd name="T4" fmla="*/ 85 w 239"/>
                <a:gd name="T5" fmla="*/ 442 h 533"/>
                <a:gd name="T6" fmla="*/ 73 w 239"/>
                <a:gd name="T7" fmla="*/ 471 h 533"/>
                <a:gd name="T8" fmla="*/ 45 w 239"/>
                <a:gd name="T9" fmla="*/ 482 h 533"/>
                <a:gd name="T10" fmla="*/ 0 w 239"/>
                <a:gd name="T11" fmla="*/ 482 h 533"/>
                <a:gd name="T12" fmla="*/ 0 w 239"/>
                <a:gd name="T13" fmla="*/ 517 h 533"/>
                <a:gd name="T14" fmla="*/ 16 w 239"/>
                <a:gd name="T15" fmla="*/ 533 h 533"/>
                <a:gd name="T16" fmla="*/ 222 w 239"/>
                <a:gd name="T17" fmla="*/ 533 h 533"/>
                <a:gd name="T18" fmla="*/ 239 w 239"/>
                <a:gd name="T19" fmla="*/ 517 h 533"/>
                <a:gd name="T20" fmla="*/ 239 w 239"/>
                <a:gd name="T21" fmla="*/ 16 h 533"/>
                <a:gd name="T22" fmla="*/ 222 w 239"/>
                <a:gd name="T23" fmla="*/ 0 h 533"/>
                <a:gd name="T24" fmla="*/ 16 w 239"/>
                <a:gd name="T25" fmla="*/ 0 h 533"/>
                <a:gd name="T26" fmla="*/ 0 w 239"/>
                <a:gd name="T27" fmla="*/ 16 h 533"/>
                <a:gd name="T28" fmla="*/ 0 w 239"/>
                <a:gd name="T29" fmla="*/ 39 h 533"/>
                <a:gd name="T30" fmla="*/ 26 w 239"/>
                <a:gd name="T31" fmla="*/ 39 h 533"/>
                <a:gd name="T32" fmla="*/ 26 w 239"/>
                <a:gd name="T33" fmla="*/ 39 h 533"/>
                <a:gd name="T34" fmla="*/ 39 w 239"/>
                <a:gd name="T35" fmla="*/ 26 h 533"/>
                <a:gd name="T36" fmla="*/ 200 w 239"/>
                <a:gd name="T37" fmla="*/ 26 h 533"/>
                <a:gd name="T38" fmla="*/ 213 w 239"/>
                <a:gd name="T39" fmla="*/ 39 h 533"/>
                <a:gd name="T40" fmla="*/ 200 w 239"/>
                <a:gd name="T41" fmla="*/ 52 h 533"/>
                <a:gd name="T42" fmla="*/ 74 w 239"/>
                <a:gd name="T43" fmla="*/ 52 h 533"/>
                <a:gd name="T44" fmla="*/ 85 w 239"/>
                <a:gd name="T45" fmla="*/ 75 h 533"/>
                <a:gd name="T46" fmla="*/ 200 w 239"/>
                <a:gd name="T47" fmla="*/ 75 h 533"/>
                <a:gd name="T48" fmla="*/ 213 w 239"/>
                <a:gd name="T49" fmla="*/ 88 h 533"/>
                <a:gd name="T50" fmla="*/ 200 w 239"/>
                <a:gd name="T51" fmla="*/ 101 h 533"/>
                <a:gd name="T52" fmla="*/ 85 w 239"/>
                <a:gd name="T53" fmla="*/ 101 h 533"/>
                <a:gd name="T54" fmla="*/ 85 w 239"/>
                <a:gd name="T55" fmla="*/ 125 h 533"/>
                <a:gd name="T56" fmla="*/ 200 w 239"/>
                <a:gd name="T57" fmla="*/ 125 h 533"/>
                <a:gd name="T58" fmla="*/ 213 w 239"/>
                <a:gd name="T59" fmla="*/ 138 h 533"/>
                <a:gd name="T60" fmla="*/ 200 w 239"/>
                <a:gd name="T61" fmla="*/ 150 h 533"/>
                <a:gd name="T62" fmla="*/ 126 w 239"/>
                <a:gd name="T63" fmla="*/ 448 h 533"/>
                <a:gd name="T64" fmla="*/ 119 w 239"/>
                <a:gd name="T65" fmla="*/ 454 h 533"/>
                <a:gd name="T66" fmla="*/ 113 w 239"/>
                <a:gd name="T67" fmla="*/ 448 h 533"/>
                <a:gd name="T68" fmla="*/ 113 w 239"/>
                <a:gd name="T69" fmla="*/ 428 h 533"/>
                <a:gd name="T70" fmla="*/ 119 w 239"/>
                <a:gd name="T71" fmla="*/ 422 h 533"/>
                <a:gd name="T72" fmla="*/ 126 w 239"/>
                <a:gd name="T73" fmla="*/ 428 h 533"/>
                <a:gd name="T74" fmla="*/ 126 w 239"/>
                <a:gd name="T75" fmla="*/ 448 h 533"/>
                <a:gd name="T76" fmla="*/ 119 w 239"/>
                <a:gd name="T77" fmla="*/ 399 h 533"/>
                <a:gd name="T78" fmla="*/ 100 w 239"/>
                <a:gd name="T79" fmla="*/ 380 h 533"/>
                <a:gd name="T80" fmla="*/ 119 w 239"/>
                <a:gd name="T81" fmla="*/ 361 h 533"/>
                <a:gd name="T82" fmla="*/ 139 w 239"/>
                <a:gd name="T83" fmla="*/ 380 h 533"/>
                <a:gd name="T84" fmla="*/ 119 w 239"/>
                <a:gd name="T85" fmla="*/ 399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9" h="533">
                  <a:moveTo>
                    <a:pt x="200" y="150"/>
                  </a:moveTo>
                  <a:cubicBezTo>
                    <a:pt x="85" y="150"/>
                    <a:pt x="85" y="150"/>
                    <a:pt x="85" y="150"/>
                  </a:cubicBezTo>
                  <a:cubicBezTo>
                    <a:pt x="85" y="442"/>
                    <a:pt x="85" y="442"/>
                    <a:pt x="85" y="442"/>
                  </a:cubicBezTo>
                  <a:cubicBezTo>
                    <a:pt x="85" y="453"/>
                    <a:pt x="81" y="463"/>
                    <a:pt x="73" y="471"/>
                  </a:cubicBezTo>
                  <a:cubicBezTo>
                    <a:pt x="66" y="478"/>
                    <a:pt x="56" y="482"/>
                    <a:pt x="45" y="482"/>
                  </a:cubicBezTo>
                  <a:cubicBezTo>
                    <a:pt x="0" y="482"/>
                    <a:pt x="0" y="482"/>
                    <a:pt x="0" y="482"/>
                  </a:cubicBezTo>
                  <a:cubicBezTo>
                    <a:pt x="0" y="517"/>
                    <a:pt x="0" y="517"/>
                    <a:pt x="0" y="517"/>
                  </a:cubicBezTo>
                  <a:cubicBezTo>
                    <a:pt x="0" y="526"/>
                    <a:pt x="7" y="533"/>
                    <a:pt x="16" y="533"/>
                  </a:cubicBezTo>
                  <a:cubicBezTo>
                    <a:pt x="222" y="533"/>
                    <a:pt x="222" y="533"/>
                    <a:pt x="222" y="533"/>
                  </a:cubicBezTo>
                  <a:cubicBezTo>
                    <a:pt x="231" y="533"/>
                    <a:pt x="239" y="526"/>
                    <a:pt x="239" y="517"/>
                  </a:cubicBezTo>
                  <a:cubicBezTo>
                    <a:pt x="239" y="16"/>
                    <a:pt x="239" y="16"/>
                    <a:pt x="239" y="16"/>
                  </a:cubicBezTo>
                  <a:cubicBezTo>
                    <a:pt x="239" y="8"/>
                    <a:pt x="231" y="0"/>
                    <a:pt x="22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6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2"/>
                    <a:pt x="32" y="26"/>
                    <a:pt x="39" y="26"/>
                  </a:cubicBezTo>
                  <a:cubicBezTo>
                    <a:pt x="200" y="26"/>
                    <a:pt x="200" y="26"/>
                    <a:pt x="200" y="26"/>
                  </a:cubicBezTo>
                  <a:cubicBezTo>
                    <a:pt x="207" y="26"/>
                    <a:pt x="213" y="32"/>
                    <a:pt x="213" y="39"/>
                  </a:cubicBezTo>
                  <a:cubicBezTo>
                    <a:pt x="213" y="46"/>
                    <a:pt x="207" y="52"/>
                    <a:pt x="200" y="52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80" y="58"/>
                    <a:pt x="84" y="67"/>
                    <a:pt x="85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7" y="75"/>
                    <a:pt x="213" y="81"/>
                    <a:pt x="213" y="88"/>
                  </a:cubicBezTo>
                  <a:cubicBezTo>
                    <a:pt x="213" y="95"/>
                    <a:pt x="207" y="101"/>
                    <a:pt x="200" y="101"/>
                  </a:cubicBezTo>
                  <a:cubicBezTo>
                    <a:pt x="85" y="101"/>
                    <a:pt x="85" y="101"/>
                    <a:pt x="85" y="101"/>
                  </a:cubicBezTo>
                  <a:cubicBezTo>
                    <a:pt x="85" y="125"/>
                    <a:pt x="85" y="125"/>
                    <a:pt x="85" y="125"/>
                  </a:cubicBezTo>
                  <a:cubicBezTo>
                    <a:pt x="200" y="125"/>
                    <a:pt x="200" y="125"/>
                    <a:pt x="200" y="125"/>
                  </a:cubicBezTo>
                  <a:cubicBezTo>
                    <a:pt x="207" y="125"/>
                    <a:pt x="213" y="131"/>
                    <a:pt x="213" y="138"/>
                  </a:cubicBezTo>
                  <a:cubicBezTo>
                    <a:pt x="213" y="145"/>
                    <a:pt x="207" y="150"/>
                    <a:pt x="200" y="150"/>
                  </a:cubicBezTo>
                  <a:close/>
                  <a:moveTo>
                    <a:pt x="126" y="448"/>
                  </a:moveTo>
                  <a:cubicBezTo>
                    <a:pt x="126" y="451"/>
                    <a:pt x="123" y="454"/>
                    <a:pt x="119" y="454"/>
                  </a:cubicBezTo>
                  <a:cubicBezTo>
                    <a:pt x="116" y="454"/>
                    <a:pt x="113" y="451"/>
                    <a:pt x="113" y="448"/>
                  </a:cubicBezTo>
                  <a:cubicBezTo>
                    <a:pt x="113" y="428"/>
                    <a:pt x="113" y="428"/>
                    <a:pt x="113" y="428"/>
                  </a:cubicBezTo>
                  <a:cubicBezTo>
                    <a:pt x="113" y="425"/>
                    <a:pt x="116" y="422"/>
                    <a:pt x="119" y="422"/>
                  </a:cubicBezTo>
                  <a:cubicBezTo>
                    <a:pt x="123" y="422"/>
                    <a:pt x="126" y="425"/>
                    <a:pt x="126" y="428"/>
                  </a:cubicBezTo>
                  <a:lnTo>
                    <a:pt x="126" y="448"/>
                  </a:lnTo>
                  <a:close/>
                  <a:moveTo>
                    <a:pt x="119" y="399"/>
                  </a:moveTo>
                  <a:cubicBezTo>
                    <a:pt x="109" y="399"/>
                    <a:pt x="100" y="391"/>
                    <a:pt x="100" y="380"/>
                  </a:cubicBezTo>
                  <a:cubicBezTo>
                    <a:pt x="100" y="370"/>
                    <a:pt x="109" y="361"/>
                    <a:pt x="119" y="361"/>
                  </a:cubicBezTo>
                  <a:cubicBezTo>
                    <a:pt x="130" y="361"/>
                    <a:pt x="139" y="370"/>
                    <a:pt x="139" y="380"/>
                  </a:cubicBezTo>
                  <a:cubicBezTo>
                    <a:pt x="139" y="391"/>
                    <a:pt x="130" y="399"/>
                    <a:pt x="119" y="3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5"/>
            <p:cNvSpPr/>
            <p:nvPr/>
          </p:nvSpPr>
          <p:spPr bwMode="auto">
            <a:xfrm>
              <a:off x="5806" y="1097"/>
              <a:ext cx="269" cy="567"/>
            </a:xfrm>
            <a:custGeom>
              <a:avLst/>
              <a:gdLst>
                <a:gd name="T0" fmla="*/ 244 w 283"/>
                <a:gd name="T1" fmla="*/ 0 h 594"/>
                <a:gd name="T2" fmla="*/ 38 w 283"/>
                <a:gd name="T3" fmla="*/ 0 h 594"/>
                <a:gd name="T4" fmla="*/ 0 w 283"/>
                <a:gd name="T5" fmla="*/ 38 h 594"/>
                <a:gd name="T6" fmla="*/ 0 w 283"/>
                <a:gd name="T7" fmla="*/ 61 h 594"/>
                <a:gd name="T8" fmla="*/ 16 w 283"/>
                <a:gd name="T9" fmla="*/ 61 h 594"/>
                <a:gd name="T10" fmla="*/ 16 w 283"/>
                <a:gd name="T11" fmla="*/ 38 h 594"/>
                <a:gd name="T12" fmla="*/ 38 w 283"/>
                <a:gd name="T13" fmla="*/ 16 h 594"/>
                <a:gd name="T14" fmla="*/ 244 w 283"/>
                <a:gd name="T15" fmla="*/ 16 h 594"/>
                <a:gd name="T16" fmla="*/ 267 w 283"/>
                <a:gd name="T17" fmla="*/ 38 h 594"/>
                <a:gd name="T18" fmla="*/ 267 w 283"/>
                <a:gd name="T19" fmla="*/ 539 h 594"/>
                <a:gd name="T20" fmla="*/ 244 w 283"/>
                <a:gd name="T21" fmla="*/ 562 h 594"/>
                <a:gd name="T22" fmla="*/ 38 w 283"/>
                <a:gd name="T23" fmla="*/ 562 h 594"/>
                <a:gd name="T24" fmla="*/ 16 w 283"/>
                <a:gd name="T25" fmla="*/ 539 h 594"/>
                <a:gd name="T26" fmla="*/ 16 w 283"/>
                <a:gd name="T27" fmla="*/ 504 h 594"/>
                <a:gd name="T28" fmla="*/ 0 w 283"/>
                <a:gd name="T29" fmla="*/ 504 h 594"/>
                <a:gd name="T30" fmla="*/ 0 w 283"/>
                <a:gd name="T31" fmla="*/ 539 h 594"/>
                <a:gd name="T32" fmla="*/ 38 w 283"/>
                <a:gd name="T33" fmla="*/ 578 h 594"/>
                <a:gd name="T34" fmla="*/ 51 w 283"/>
                <a:gd name="T35" fmla="*/ 578 h 594"/>
                <a:gd name="T36" fmla="*/ 51 w 283"/>
                <a:gd name="T37" fmla="*/ 581 h 594"/>
                <a:gd name="T38" fmla="*/ 55 w 283"/>
                <a:gd name="T39" fmla="*/ 590 h 594"/>
                <a:gd name="T40" fmla="*/ 64 w 283"/>
                <a:gd name="T41" fmla="*/ 594 h 594"/>
                <a:gd name="T42" fmla="*/ 71 w 283"/>
                <a:gd name="T43" fmla="*/ 594 h 594"/>
                <a:gd name="T44" fmla="*/ 80 w 283"/>
                <a:gd name="T45" fmla="*/ 590 h 594"/>
                <a:gd name="T46" fmla="*/ 83 w 283"/>
                <a:gd name="T47" fmla="*/ 581 h 594"/>
                <a:gd name="T48" fmla="*/ 83 w 283"/>
                <a:gd name="T49" fmla="*/ 578 h 594"/>
                <a:gd name="T50" fmla="*/ 199 w 283"/>
                <a:gd name="T51" fmla="*/ 578 h 594"/>
                <a:gd name="T52" fmla="*/ 199 w 283"/>
                <a:gd name="T53" fmla="*/ 581 h 594"/>
                <a:gd name="T54" fmla="*/ 203 w 283"/>
                <a:gd name="T55" fmla="*/ 590 h 594"/>
                <a:gd name="T56" fmla="*/ 212 w 283"/>
                <a:gd name="T57" fmla="*/ 594 h 594"/>
                <a:gd name="T58" fmla="*/ 218 w 283"/>
                <a:gd name="T59" fmla="*/ 594 h 594"/>
                <a:gd name="T60" fmla="*/ 227 w 283"/>
                <a:gd name="T61" fmla="*/ 590 h 594"/>
                <a:gd name="T62" fmla="*/ 231 w 283"/>
                <a:gd name="T63" fmla="*/ 581 h 594"/>
                <a:gd name="T64" fmla="*/ 231 w 283"/>
                <a:gd name="T65" fmla="*/ 578 h 594"/>
                <a:gd name="T66" fmla="*/ 244 w 283"/>
                <a:gd name="T67" fmla="*/ 578 h 594"/>
                <a:gd name="T68" fmla="*/ 283 w 283"/>
                <a:gd name="T69" fmla="*/ 539 h 594"/>
                <a:gd name="T70" fmla="*/ 283 w 283"/>
                <a:gd name="T71" fmla="*/ 38 h 594"/>
                <a:gd name="T72" fmla="*/ 244 w 283"/>
                <a:gd name="T7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83" h="594">
                  <a:moveTo>
                    <a:pt x="244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26"/>
                    <a:pt x="26" y="16"/>
                    <a:pt x="38" y="16"/>
                  </a:cubicBezTo>
                  <a:cubicBezTo>
                    <a:pt x="244" y="16"/>
                    <a:pt x="244" y="16"/>
                    <a:pt x="244" y="16"/>
                  </a:cubicBezTo>
                  <a:cubicBezTo>
                    <a:pt x="257" y="16"/>
                    <a:pt x="267" y="26"/>
                    <a:pt x="267" y="38"/>
                  </a:cubicBezTo>
                  <a:cubicBezTo>
                    <a:pt x="267" y="539"/>
                    <a:pt x="267" y="539"/>
                    <a:pt x="267" y="539"/>
                  </a:cubicBezTo>
                  <a:cubicBezTo>
                    <a:pt x="267" y="552"/>
                    <a:pt x="257" y="562"/>
                    <a:pt x="244" y="562"/>
                  </a:cubicBezTo>
                  <a:cubicBezTo>
                    <a:pt x="38" y="562"/>
                    <a:pt x="38" y="562"/>
                    <a:pt x="38" y="562"/>
                  </a:cubicBezTo>
                  <a:cubicBezTo>
                    <a:pt x="26" y="562"/>
                    <a:pt x="16" y="552"/>
                    <a:pt x="16" y="539"/>
                  </a:cubicBezTo>
                  <a:cubicBezTo>
                    <a:pt x="16" y="504"/>
                    <a:pt x="16" y="504"/>
                    <a:pt x="16" y="504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0" y="560"/>
                    <a:pt x="17" y="578"/>
                    <a:pt x="38" y="578"/>
                  </a:cubicBezTo>
                  <a:cubicBezTo>
                    <a:pt x="51" y="578"/>
                    <a:pt x="51" y="578"/>
                    <a:pt x="51" y="578"/>
                  </a:cubicBezTo>
                  <a:cubicBezTo>
                    <a:pt x="51" y="581"/>
                    <a:pt x="51" y="581"/>
                    <a:pt x="51" y="581"/>
                  </a:cubicBezTo>
                  <a:cubicBezTo>
                    <a:pt x="51" y="584"/>
                    <a:pt x="53" y="588"/>
                    <a:pt x="55" y="590"/>
                  </a:cubicBezTo>
                  <a:cubicBezTo>
                    <a:pt x="58" y="593"/>
                    <a:pt x="61" y="594"/>
                    <a:pt x="64" y="594"/>
                  </a:cubicBezTo>
                  <a:cubicBezTo>
                    <a:pt x="71" y="594"/>
                    <a:pt x="71" y="594"/>
                    <a:pt x="71" y="594"/>
                  </a:cubicBezTo>
                  <a:cubicBezTo>
                    <a:pt x="74" y="594"/>
                    <a:pt x="77" y="593"/>
                    <a:pt x="80" y="590"/>
                  </a:cubicBezTo>
                  <a:cubicBezTo>
                    <a:pt x="82" y="588"/>
                    <a:pt x="83" y="584"/>
                    <a:pt x="83" y="581"/>
                  </a:cubicBezTo>
                  <a:cubicBezTo>
                    <a:pt x="83" y="578"/>
                    <a:pt x="83" y="578"/>
                    <a:pt x="83" y="578"/>
                  </a:cubicBezTo>
                  <a:cubicBezTo>
                    <a:pt x="199" y="578"/>
                    <a:pt x="199" y="578"/>
                    <a:pt x="199" y="578"/>
                  </a:cubicBezTo>
                  <a:cubicBezTo>
                    <a:pt x="199" y="581"/>
                    <a:pt x="199" y="581"/>
                    <a:pt x="199" y="581"/>
                  </a:cubicBezTo>
                  <a:cubicBezTo>
                    <a:pt x="199" y="584"/>
                    <a:pt x="200" y="588"/>
                    <a:pt x="203" y="590"/>
                  </a:cubicBezTo>
                  <a:cubicBezTo>
                    <a:pt x="205" y="593"/>
                    <a:pt x="209" y="594"/>
                    <a:pt x="212" y="594"/>
                  </a:cubicBezTo>
                  <a:cubicBezTo>
                    <a:pt x="218" y="594"/>
                    <a:pt x="218" y="594"/>
                    <a:pt x="218" y="594"/>
                  </a:cubicBezTo>
                  <a:cubicBezTo>
                    <a:pt x="222" y="594"/>
                    <a:pt x="225" y="593"/>
                    <a:pt x="227" y="590"/>
                  </a:cubicBezTo>
                  <a:cubicBezTo>
                    <a:pt x="230" y="588"/>
                    <a:pt x="231" y="584"/>
                    <a:pt x="231" y="581"/>
                  </a:cubicBezTo>
                  <a:cubicBezTo>
                    <a:pt x="231" y="578"/>
                    <a:pt x="231" y="578"/>
                    <a:pt x="231" y="578"/>
                  </a:cubicBezTo>
                  <a:cubicBezTo>
                    <a:pt x="244" y="578"/>
                    <a:pt x="244" y="578"/>
                    <a:pt x="244" y="578"/>
                  </a:cubicBezTo>
                  <a:cubicBezTo>
                    <a:pt x="266" y="578"/>
                    <a:pt x="283" y="560"/>
                    <a:pt x="283" y="539"/>
                  </a:cubicBezTo>
                  <a:cubicBezTo>
                    <a:pt x="283" y="38"/>
                    <a:pt x="283" y="38"/>
                    <a:pt x="283" y="38"/>
                  </a:cubicBezTo>
                  <a:cubicBezTo>
                    <a:pt x="283" y="17"/>
                    <a:pt x="266" y="0"/>
                    <a:pt x="24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6"/>
            <p:cNvSpPr/>
            <p:nvPr/>
          </p:nvSpPr>
          <p:spPr bwMode="auto">
            <a:xfrm>
              <a:off x="5545" y="1315"/>
              <a:ext cx="114" cy="143"/>
            </a:xfrm>
            <a:custGeom>
              <a:avLst/>
              <a:gdLst>
                <a:gd name="T0" fmla="*/ 117 w 120"/>
                <a:gd name="T1" fmla="*/ 54 h 150"/>
                <a:gd name="T2" fmla="*/ 108 w 120"/>
                <a:gd name="T3" fmla="*/ 50 h 150"/>
                <a:gd name="T4" fmla="*/ 99 w 120"/>
                <a:gd name="T5" fmla="*/ 54 h 150"/>
                <a:gd name="T6" fmla="*/ 96 w 120"/>
                <a:gd name="T7" fmla="*/ 48 h 150"/>
                <a:gd name="T8" fmla="*/ 87 w 120"/>
                <a:gd name="T9" fmla="*/ 44 h 150"/>
                <a:gd name="T10" fmla="*/ 78 w 120"/>
                <a:gd name="T11" fmla="*/ 48 h 150"/>
                <a:gd name="T12" fmla="*/ 75 w 120"/>
                <a:gd name="T13" fmla="*/ 42 h 150"/>
                <a:gd name="T14" fmla="*/ 66 w 120"/>
                <a:gd name="T15" fmla="*/ 38 h 150"/>
                <a:gd name="T16" fmla="*/ 58 w 120"/>
                <a:gd name="T17" fmla="*/ 41 h 150"/>
                <a:gd name="T18" fmla="*/ 58 w 120"/>
                <a:gd name="T19" fmla="*/ 13 h 150"/>
                <a:gd name="T20" fmla="*/ 54 w 120"/>
                <a:gd name="T21" fmla="*/ 4 h 150"/>
                <a:gd name="T22" fmla="*/ 45 w 120"/>
                <a:gd name="T23" fmla="*/ 0 h 150"/>
                <a:gd name="T24" fmla="*/ 36 w 120"/>
                <a:gd name="T25" fmla="*/ 4 h 150"/>
                <a:gd name="T26" fmla="*/ 33 w 120"/>
                <a:gd name="T27" fmla="*/ 13 h 150"/>
                <a:gd name="T28" fmla="*/ 33 w 120"/>
                <a:gd name="T29" fmla="*/ 84 h 150"/>
                <a:gd name="T30" fmla="*/ 23 w 120"/>
                <a:gd name="T31" fmla="*/ 73 h 150"/>
                <a:gd name="T32" fmla="*/ 15 w 120"/>
                <a:gd name="T33" fmla="*/ 69 h 150"/>
                <a:gd name="T34" fmla="*/ 14 w 120"/>
                <a:gd name="T35" fmla="*/ 69 h 150"/>
                <a:gd name="T36" fmla="*/ 6 w 120"/>
                <a:gd name="T37" fmla="*/ 72 h 150"/>
                <a:gd name="T38" fmla="*/ 5 w 120"/>
                <a:gd name="T39" fmla="*/ 73 h 150"/>
                <a:gd name="T40" fmla="*/ 1 w 120"/>
                <a:gd name="T41" fmla="*/ 81 h 150"/>
                <a:gd name="T42" fmla="*/ 3 w 120"/>
                <a:gd name="T43" fmla="*/ 90 h 150"/>
                <a:gd name="T44" fmla="*/ 37 w 120"/>
                <a:gd name="T45" fmla="*/ 137 h 150"/>
                <a:gd name="T46" fmla="*/ 41 w 120"/>
                <a:gd name="T47" fmla="*/ 146 h 150"/>
                <a:gd name="T48" fmla="*/ 52 w 120"/>
                <a:gd name="T49" fmla="*/ 150 h 150"/>
                <a:gd name="T50" fmla="*/ 95 w 120"/>
                <a:gd name="T51" fmla="*/ 150 h 150"/>
                <a:gd name="T52" fmla="*/ 105 w 120"/>
                <a:gd name="T53" fmla="*/ 146 h 150"/>
                <a:gd name="T54" fmla="*/ 110 w 120"/>
                <a:gd name="T55" fmla="*/ 136 h 150"/>
                <a:gd name="T56" fmla="*/ 118 w 120"/>
                <a:gd name="T57" fmla="*/ 108 h 150"/>
                <a:gd name="T58" fmla="*/ 120 w 120"/>
                <a:gd name="T59" fmla="*/ 101 h 150"/>
                <a:gd name="T60" fmla="*/ 120 w 120"/>
                <a:gd name="T61" fmla="*/ 94 h 150"/>
                <a:gd name="T62" fmla="*/ 120 w 120"/>
                <a:gd name="T63" fmla="*/ 63 h 150"/>
                <a:gd name="T64" fmla="*/ 117 w 120"/>
                <a:gd name="T65" fmla="*/ 5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0" h="150">
                  <a:moveTo>
                    <a:pt x="117" y="54"/>
                  </a:moveTo>
                  <a:cubicBezTo>
                    <a:pt x="114" y="52"/>
                    <a:pt x="111" y="50"/>
                    <a:pt x="108" y="50"/>
                  </a:cubicBezTo>
                  <a:cubicBezTo>
                    <a:pt x="104" y="50"/>
                    <a:pt x="101" y="51"/>
                    <a:pt x="99" y="54"/>
                  </a:cubicBezTo>
                  <a:cubicBezTo>
                    <a:pt x="98" y="52"/>
                    <a:pt x="97" y="50"/>
                    <a:pt x="96" y="48"/>
                  </a:cubicBezTo>
                  <a:cubicBezTo>
                    <a:pt x="93" y="46"/>
                    <a:pt x="90" y="44"/>
                    <a:pt x="87" y="44"/>
                  </a:cubicBezTo>
                  <a:cubicBezTo>
                    <a:pt x="83" y="44"/>
                    <a:pt x="80" y="46"/>
                    <a:pt x="78" y="48"/>
                  </a:cubicBezTo>
                  <a:cubicBezTo>
                    <a:pt x="77" y="46"/>
                    <a:pt x="76" y="44"/>
                    <a:pt x="75" y="42"/>
                  </a:cubicBezTo>
                  <a:cubicBezTo>
                    <a:pt x="72" y="40"/>
                    <a:pt x="69" y="38"/>
                    <a:pt x="66" y="38"/>
                  </a:cubicBezTo>
                  <a:cubicBezTo>
                    <a:pt x="63" y="38"/>
                    <a:pt x="60" y="39"/>
                    <a:pt x="58" y="41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9"/>
                    <a:pt x="56" y="6"/>
                    <a:pt x="54" y="4"/>
                  </a:cubicBezTo>
                  <a:cubicBezTo>
                    <a:pt x="52" y="1"/>
                    <a:pt x="49" y="0"/>
                    <a:pt x="45" y="0"/>
                  </a:cubicBezTo>
                  <a:cubicBezTo>
                    <a:pt x="42" y="0"/>
                    <a:pt x="39" y="1"/>
                    <a:pt x="36" y="4"/>
                  </a:cubicBezTo>
                  <a:cubicBezTo>
                    <a:pt x="34" y="6"/>
                    <a:pt x="33" y="9"/>
                    <a:pt x="33" y="13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21" y="71"/>
                    <a:pt x="18" y="70"/>
                    <a:pt x="15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1" y="69"/>
                    <a:pt x="8" y="70"/>
                    <a:pt x="6" y="72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3" y="75"/>
                    <a:pt x="1" y="78"/>
                    <a:pt x="1" y="81"/>
                  </a:cubicBezTo>
                  <a:cubicBezTo>
                    <a:pt x="0" y="84"/>
                    <a:pt x="1" y="87"/>
                    <a:pt x="3" y="90"/>
                  </a:cubicBezTo>
                  <a:cubicBezTo>
                    <a:pt x="37" y="137"/>
                    <a:pt x="37" y="137"/>
                    <a:pt x="37" y="137"/>
                  </a:cubicBezTo>
                  <a:cubicBezTo>
                    <a:pt x="37" y="141"/>
                    <a:pt x="39" y="144"/>
                    <a:pt x="41" y="146"/>
                  </a:cubicBezTo>
                  <a:cubicBezTo>
                    <a:pt x="44" y="149"/>
                    <a:pt x="48" y="150"/>
                    <a:pt x="52" y="150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9" y="150"/>
                    <a:pt x="103" y="149"/>
                    <a:pt x="105" y="146"/>
                  </a:cubicBezTo>
                  <a:cubicBezTo>
                    <a:pt x="108" y="143"/>
                    <a:pt x="110" y="140"/>
                    <a:pt x="110" y="136"/>
                  </a:cubicBezTo>
                  <a:cubicBezTo>
                    <a:pt x="118" y="108"/>
                    <a:pt x="118" y="108"/>
                    <a:pt x="118" y="108"/>
                  </a:cubicBezTo>
                  <a:cubicBezTo>
                    <a:pt x="119" y="105"/>
                    <a:pt x="119" y="103"/>
                    <a:pt x="120" y="101"/>
                  </a:cubicBezTo>
                  <a:cubicBezTo>
                    <a:pt x="120" y="98"/>
                    <a:pt x="120" y="96"/>
                    <a:pt x="120" y="94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59"/>
                    <a:pt x="119" y="56"/>
                    <a:pt x="11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7"/>
            <p:cNvSpPr>
              <a:spLocks noEditPoints="1"/>
            </p:cNvSpPr>
            <p:nvPr/>
          </p:nvSpPr>
          <p:spPr bwMode="auto">
            <a:xfrm>
              <a:off x="5549" y="1276"/>
              <a:ext cx="78" cy="75"/>
            </a:xfrm>
            <a:custGeom>
              <a:avLst/>
              <a:gdLst>
                <a:gd name="T0" fmla="*/ 0 w 82"/>
                <a:gd name="T1" fmla="*/ 41 h 79"/>
                <a:gd name="T2" fmla="*/ 41 w 82"/>
                <a:gd name="T3" fmla="*/ 0 h 79"/>
                <a:gd name="T4" fmla="*/ 82 w 82"/>
                <a:gd name="T5" fmla="*/ 41 h 79"/>
                <a:gd name="T6" fmla="*/ 62 w 82"/>
                <a:gd name="T7" fmla="*/ 76 h 79"/>
                <a:gd name="T8" fmla="*/ 62 w 82"/>
                <a:gd name="T9" fmla="*/ 76 h 79"/>
                <a:gd name="T10" fmla="*/ 57 w 82"/>
                <a:gd name="T11" fmla="*/ 77 h 79"/>
                <a:gd name="T12" fmla="*/ 57 w 82"/>
                <a:gd name="T13" fmla="*/ 70 h 79"/>
                <a:gd name="T14" fmla="*/ 74 w 82"/>
                <a:gd name="T15" fmla="*/ 41 h 79"/>
                <a:gd name="T16" fmla="*/ 41 w 82"/>
                <a:gd name="T17" fmla="*/ 8 h 79"/>
                <a:gd name="T18" fmla="*/ 8 w 82"/>
                <a:gd name="T19" fmla="*/ 41 h 79"/>
                <a:gd name="T20" fmla="*/ 25 w 82"/>
                <a:gd name="T21" fmla="*/ 70 h 79"/>
                <a:gd name="T22" fmla="*/ 25 w 82"/>
                <a:gd name="T23" fmla="*/ 79 h 79"/>
                <a:gd name="T24" fmla="*/ 0 w 82"/>
                <a:gd name="T25" fmla="*/ 41 h 79"/>
                <a:gd name="T26" fmla="*/ 63 w 82"/>
                <a:gd name="T27" fmla="*/ 41 h 79"/>
                <a:gd name="T28" fmla="*/ 41 w 82"/>
                <a:gd name="T29" fmla="*/ 19 h 79"/>
                <a:gd name="T30" fmla="*/ 19 w 82"/>
                <a:gd name="T31" fmla="*/ 41 h 79"/>
                <a:gd name="T32" fmla="*/ 25 w 82"/>
                <a:gd name="T33" fmla="*/ 56 h 79"/>
                <a:gd name="T34" fmla="*/ 25 w 82"/>
                <a:gd name="T35" fmla="*/ 54 h 79"/>
                <a:gd name="T36" fmla="*/ 27 w 82"/>
                <a:gd name="T37" fmla="*/ 46 h 79"/>
                <a:gd name="T38" fmla="*/ 26 w 82"/>
                <a:gd name="T39" fmla="*/ 41 h 79"/>
                <a:gd name="T40" fmla="*/ 41 w 82"/>
                <a:gd name="T41" fmla="*/ 26 h 79"/>
                <a:gd name="T42" fmla="*/ 56 w 82"/>
                <a:gd name="T43" fmla="*/ 41 h 79"/>
                <a:gd name="T44" fmla="*/ 55 w 82"/>
                <a:gd name="T45" fmla="*/ 46 h 79"/>
                <a:gd name="T46" fmla="*/ 57 w 82"/>
                <a:gd name="T47" fmla="*/ 54 h 79"/>
                <a:gd name="T48" fmla="*/ 57 w 82"/>
                <a:gd name="T49" fmla="*/ 57 h 79"/>
                <a:gd name="T50" fmla="*/ 63 w 82"/>
                <a:gd name="T51" fmla="*/ 4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2" h="79">
                  <a:moveTo>
                    <a:pt x="0" y="41"/>
                  </a:moveTo>
                  <a:cubicBezTo>
                    <a:pt x="0" y="18"/>
                    <a:pt x="19" y="0"/>
                    <a:pt x="41" y="0"/>
                  </a:cubicBezTo>
                  <a:cubicBezTo>
                    <a:pt x="64" y="0"/>
                    <a:pt x="82" y="18"/>
                    <a:pt x="82" y="41"/>
                  </a:cubicBezTo>
                  <a:cubicBezTo>
                    <a:pt x="82" y="56"/>
                    <a:pt x="74" y="69"/>
                    <a:pt x="62" y="76"/>
                  </a:cubicBezTo>
                  <a:cubicBezTo>
                    <a:pt x="62" y="76"/>
                    <a:pt x="62" y="76"/>
                    <a:pt x="62" y="76"/>
                  </a:cubicBezTo>
                  <a:cubicBezTo>
                    <a:pt x="60" y="76"/>
                    <a:pt x="59" y="76"/>
                    <a:pt x="57" y="77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67" y="64"/>
                    <a:pt x="74" y="54"/>
                    <a:pt x="74" y="41"/>
                  </a:cubicBezTo>
                  <a:cubicBezTo>
                    <a:pt x="74" y="23"/>
                    <a:pt x="60" y="8"/>
                    <a:pt x="41" y="8"/>
                  </a:cubicBezTo>
                  <a:cubicBezTo>
                    <a:pt x="23" y="8"/>
                    <a:pt x="8" y="23"/>
                    <a:pt x="8" y="41"/>
                  </a:cubicBezTo>
                  <a:cubicBezTo>
                    <a:pt x="8" y="54"/>
                    <a:pt x="15" y="64"/>
                    <a:pt x="25" y="70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11" y="72"/>
                    <a:pt x="0" y="58"/>
                    <a:pt x="0" y="41"/>
                  </a:cubicBezTo>
                  <a:close/>
                  <a:moveTo>
                    <a:pt x="63" y="41"/>
                  </a:moveTo>
                  <a:cubicBezTo>
                    <a:pt x="63" y="29"/>
                    <a:pt x="53" y="19"/>
                    <a:pt x="41" y="19"/>
                  </a:cubicBezTo>
                  <a:cubicBezTo>
                    <a:pt x="29" y="19"/>
                    <a:pt x="19" y="29"/>
                    <a:pt x="19" y="41"/>
                  </a:cubicBezTo>
                  <a:cubicBezTo>
                    <a:pt x="19" y="47"/>
                    <a:pt x="21" y="52"/>
                    <a:pt x="25" y="56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5" y="51"/>
                    <a:pt x="26" y="48"/>
                    <a:pt x="27" y="46"/>
                  </a:cubicBezTo>
                  <a:cubicBezTo>
                    <a:pt x="27" y="44"/>
                    <a:pt x="26" y="43"/>
                    <a:pt x="26" y="41"/>
                  </a:cubicBezTo>
                  <a:cubicBezTo>
                    <a:pt x="26" y="33"/>
                    <a:pt x="33" y="26"/>
                    <a:pt x="41" y="26"/>
                  </a:cubicBezTo>
                  <a:cubicBezTo>
                    <a:pt x="49" y="26"/>
                    <a:pt x="56" y="33"/>
                    <a:pt x="56" y="41"/>
                  </a:cubicBezTo>
                  <a:cubicBezTo>
                    <a:pt x="56" y="43"/>
                    <a:pt x="56" y="44"/>
                    <a:pt x="55" y="46"/>
                  </a:cubicBezTo>
                  <a:cubicBezTo>
                    <a:pt x="56" y="48"/>
                    <a:pt x="57" y="51"/>
                    <a:pt x="57" y="54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61" y="53"/>
                    <a:pt x="63" y="47"/>
                    <a:pt x="63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4" name="Group 108"/>
          <p:cNvGrpSpPr>
            <a:grpSpLocks noChangeAspect="1"/>
          </p:cNvGrpSpPr>
          <p:nvPr/>
        </p:nvGrpSpPr>
        <p:grpSpPr bwMode="auto">
          <a:xfrm>
            <a:off x="9936069" y="4644664"/>
            <a:ext cx="846844" cy="1463201"/>
            <a:chOff x="1657" y="2103"/>
            <a:chExt cx="327" cy="565"/>
          </a:xfrm>
          <a:solidFill>
            <a:srgbClr val="00ABB4"/>
          </a:solidFill>
        </p:grpSpPr>
        <p:sp>
          <p:nvSpPr>
            <p:cNvPr id="45" name="Freeform 109"/>
            <p:cNvSpPr>
              <a:spLocks noEditPoints="1"/>
            </p:cNvSpPr>
            <p:nvPr/>
          </p:nvSpPr>
          <p:spPr bwMode="auto">
            <a:xfrm>
              <a:off x="1657" y="2103"/>
              <a:ext cx="327" cy="565"/>
            </a:xfrm>
            <a:custGeom>
              <a:avLst/>
              <a:gdLst>
                <a:gd name="T0" fmla="*/ 406 w 462"/>
                <a:gd name="T1" fmla="*/ 0 h 800"/>
                <a:gd name="T2" fmla="*/ 56 w 462"/>
                <a:gd name="T3" fmla="*/ 0 h 800"/>
                <a:gd name="T4" fmla="*/ 0 w 462"/>
                <a:gd name="T5" fmla="*/ 56 h 800"/>
                <a:gd name="T6" fmla="*/ 0 w 462"/>
                <a:gd name="T7" fmla="*/ 744 h 800"/>
                <a:gd name="T8" fmla="*/ 56 w 462"/>
                <a:gd name="T9" fmla="*/ 800 h 800"/>
                <a:gd name="T10" fmla="*/ 406 w 462"/>
                <a:gd name="T11" fmla="*/ 800 h 800"/>
                <a:gd name="T12" fmla="*/ 462 w 462"/>
                <a:gd name="T13" fmla="*/ 744 h 800"/>
                <a:gd name="T14" fmla="*/ 462 w 462"/>
                <a:gd name="T15" fmla="*/ 56 h 800"/>
                <a:gd name="T16" fmla="*/ 406 w 462"/>
                <a:gd name="T17" fmla="*/ 0 h 800"/>
                <a:gd name="T18" fmla="*/ 451 w 462"/>
                <a:gd name="T19" fmla="*/ 744 h 800"/>
                <a:gd name="T20" fmla="*/ 406 w 462"/>
                <a:gd name="T21" fmla="*/ 789 h 800"/>
                <a:gd name="T22" fmla="*/ 56 w 462"/>
                <a:gd name="T23" fmla="*/ 789 h 800"/>
                <a:gd name="T24" fmla="*/ 11 w 462"/>
                <a:gd name="T25" fmla="*/ 744 h 800"/>
                <a:gd name="T26" fmla="*/ 11 w 462"/>
                <a:gd name="T27" fmla="*/ 56 h 800"/>
                <a:gd name="T28" fmla="*/ 56 w 462"/>
                <a:gd name="T29" fmla="*/ 11 h 800"/>
                <a:gd name="T30" fmla="*/ 406 w 462"/>
                <a:gd name="T31" fmla="*/ 11 h 800"/>
                <a:gd name="T32" fmla="*/ 451 w 462"/>
                <a:gd name="T33" fmla="*/ 56 h 800"/>
                <a:gd name="T34" fmla="*/ 451 w 462"/>
                <a:gd name="T35" fmla="*/ 744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2" h="800">
                  <a:moveTo>
                    <a:pt x="40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744"/>
                    <a:pt x="0" y="744"/>
                    <a:pt x="0" y="744"/>
                  </a:cubicBezTo>
                  <a:cubicBezTo>
                    <a:pt x="0" y="775"/>
                    <a:pt x="25" y="800"/>
                    <a:pt x="56" y="800"/>
                  </a:cubicBezTo>
                  <a:cubicBezTo>
                    <a:pt x="406" y="800"/>
                    <a:pt x="406" y="800"/>
                    <a:pt x="406" y="800"/>
                  </a:cubicBezTo>
                  <a:cubicBezTo>
                    <a:pt x="437" y="800"/>
                    <a:pt x="462" y="775"/>
                    <a:pt x="462" y="744"/>
                  </a:cubicBezTo>
                  <a:cubicBezTo>
                    <a:pt x="462" y="56"/>
                    <a:pt x="462" y="56"/>
                    <a:pt x="462" y="56"/>
                  </a:cubicBezTo>
                  <a:cubicBezTo>
                    <a:pt x="462" y="25"/>
                    <a:pt x="437" y="0"/>
                    <a:pt x="406" y="0"/>
                  </a:cubicBezTo>
                  <a:close/>
                  <a:moveTo>
                    <a:pt x="451" y="744"/>
                  </a:moveTo>
                  <a:cubicBezTo>
                    <a:pt x="451" y="769"/>
                    <a:pt x="431" y="789"/>
                    <a:pt x="406" y="789"/>
                  </a:cubicBezTo>
                  <a:cubicBezTo>
                    <a:pt x="56" y="789"/>
                    <a:pt x="56" y="789"/>
                    <a:pt x="56" y="789"/>
                  </a:cubicBezTo>
                  <a:cubicBezTo>
                    <a:pt x="31" y="789"/>
                    <a:pt x="11" y="769"/>
                    <a:pt x="11" y="744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31"/>
                    <a:pt x="31" y="11"/>
                    <a:pt x="56" y="11"/>
                  </a:cubicBezTo>
                  <a:cubicBezTo>
                    <a:pt x="406" y="11"/>
                    <a:pt x="406" y="11"/>
                    <a:pt x="406" y="11"/>
                  </a:cubicBezTo>
                  <a:cubicBezTo>
                    <a:pt x="431" y="11"/>
                    <a:pt x="451" y="31"/>
                    <a:pt x="451" y="56"/>
                  </a:cubicBezTo>
                  <a:lnTo>
                    <a:pt x="451" y="7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10"/>
            <p:cNvSpPr>
              <a:spLocks noEditPoints="1"/>
            </p:cNvSpPr>
            <p:nvPr/>
          </p:nvSpPr>
          <p:spPr bwMode="auto">
            <a:xfrm>
              <a:off x="1670" y="2116"/>
              <a:ext cx="300" cy="539"/>
            </a:xfrm>
            <a:custGeom>
              <a:avLst/>
              <a:gdLst>
                <a:gd name="T0" fmla="*/ 387 w 424"/>
                <a:gd name="T1" fmla="*/ 0 h 762"/>
                <a:gd name="T2" fmla="*/ 286 w 424"/>
                <a:gd name="T3" fmla="*/ 0 h 762"/>
                <a:gd name="T4" fmla="*/ 286 w 424"/>
                <a:gd name="T5" fmla="*/ 7 h 762"/>
                <a:gd name="T6" fmla="*/ 283 w 424"/>
                <a:gd name="T7" fmla="*/ 15 h 762"/>
                <a:gd name="T8" fmla="*/ 275 w 424"/>
                <a:gd name="T9" fmla="*/ 18 h 762"/>
                <a:gd name="T10" fmla="*/ 149 w 424"/>
                <a:gd name="T11" fmla="*/ 18 h 762"/>
                <a:gd name="T12" fmla="*/ 141 w 424"/>
                <a:gd name="T13" fmla="*/ 15 h 762"/>
                <a:gd name="T14" fmla="*/ 138 w 424"/>
                <a:gd name="T15" fmla="*/ 7 h 762"/>
                <a:gd name="T16" fmla="*/ 138 w 424"/>
                <a:gd name="T17" fmla="*/ 0 h 762"/>
                <a:gd name="T18" fmla="*/ 37 w 424"/>
                <a:gd name="T19" fmla="*/ 0 h 762"/>
                <a:gd name="T20" fmla="*/ 0 w 424"/>
                <a:gd name="T21" fmla="*/ 37 h 762"/>
                <a:gd name="T22" fmla="*/ 0 w 424"/>
                <a:gd name="T23" fmla="*/ 725 h 762"/>
                <a:gd name="T24" fmla="*/ 37 w 424"/>
                <a:gd name="T25" fmla="*/ 762 h 762"/>
                <a:gd name="T26" fmla="*/ 387 w 424"/>
                <a:gd name="T27" fmla="*/ 762 h 762"/>
                <a:gd name="T28" fmla="*/ 424 w 424"/>
                <a:gd name="T29" fmla="*/ 725 h 762"/>
                <a:gd name="T30" fmla="*/ 424 w 424"/>
                <a:gd name="T31" fmla="*/ 37 h 762"/>
                <a:gd name="T32" fmla="*/ 387 w 424"/>
                <a:gd name="T33" fmla="*/ 0 h 762"/>
                <a:gd name="T34" fmla="*/ 82 w 424"/>
                <a:gd name="T35" fmla="*/ 30 h 762"/>
                <a:gd name="T36" fmla="*/ 95 w 424"/>
                <a:gd name="T37" fmla="*/ 44 h 762"/>
                <a:gd name="T38" fmla="*/ 82 w 424"/>
                <a:gd name="T39" fmla="*/ 57 h 762"/>
                <a:gd name="T40" fmla="*/ 69 w 424"/>
                <a:gd name="T41" fmla="*/ 44 h 762"/>
                <a:gd name="T42" fmla="*/ 82 w 424"/>
                <a:gd name="T43" fmla="*/ 30 h 762"/>
                <a:gd name="T44" fmla="*/ 212 w 424"/>
                <a:gd name="T45" fmla="*/ 749 h 762"/>
                <a:gd name="T46" fmla="*/ 185 w 424"/>
                <a:gd name="T47" fmla="*/ 723 h 762"/>
                <a:gd name="T48" fmla="*/ 212 w 424"/>
                <a:gd name="T49" fmla="*/ 696 h 762"/>
                <a:gd name="T50" fmla="*/ 239 w 424"/>
                <a:gd name="T51" fmla="*/ 723 h 762"/>
                <a:gd name="T52" fmla="*/ 212 w 424"/>
                <a:gd name="T53" fmla="*/ 749 h 762"/>
                <a:gd name="T54" fmla="*/ 398 w 424"/>
                <a:gd name="T55" fmla="*/ 683 h 762"/>
                <a:gd name="T56" fmla="*/ 26 w 424"/>
                <a:gd name="T57" fmla="*/ 683 h 762"/>
                <a:gd name="T58" fmla="*/ 26 w 424"/>
                <a:gd name="T59" fmla="*/ 88 h 762"/>
                <a:gd name="T60" fmla="*/ 398 w 424"/>
                <a:gd name="T61" fmla="*/ 88 h 762"/>
                <a:gd name="T62" fmla="*/ 398 w 424"/>
                <a:gd name="T63" fmla="*/ 683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4" h="762">
                  <a:moveTo>
                    <a:pt x="387" y="0"/>
                  </a:moveTo>
                  <a:cubicBezTo>
                    <a:pt x="286" y="0"/>
                    <a:pt x="286" y="0"/>
                    <a:pt x="286" y="0"/>
                  </a:cubicBezTo>
                  <a:cubicBezTo>
                    <a:pt x="286" y="7"/>
                    <a:pt x="286" y="7"/>
                    <a:pt x="286" y="7"/>
                  </a:cubicBezTo>
                  <a:cubicBezTo>
                    <a:pt x="286" y="10"/>
                    <a:pt x="285" y="13"/>
                    <a:pt x="283" y="15"/>
                  </a:cubicBezTo>
                  <a:cubicBezTo>
                    <a:pt x="281" y="17"/>
                    <a:pt x="278" y="18"/>
                    <a:pt x="275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6" y="18"/>
                    <a:pt x="143" y="17"/>
                    <a:pt x="141" y="15"/>
                  </a:cubicBezTo>
                  <a:cubicBezTo>
                    <a:pt x="139" y="13"/>
                    <a:pt x="138" y="10"/>
                    <a:pt x="138" y="7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6"/>
                    <a:pt x="0" y="37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46"/>
                    <a:pt x="17" y="762"/>
                    <a:pt x="37" y="762"/>
                  </a:cubicBezTo>
                  <a:cubicBezTo>
                    <a:pt x="387" y="762"/>
                    <a:pt x="387" y="762"/>
                    <a:pt x="387" y="762"/>
                  </a:cubicBezTo>
                  <a:cubicBezTo>
                    <a:pt x="407" y="762"/>
                    <a:pt x="424" y="746"/>
                    <a:pt x="424" y="725"/>
                  </a:cubicBezTo>
                  <a:cubicBezTo>
                    <a:pt x="424" y="37"/>
                    <a:pt x="424" y="37"/>
                    <a:pt x="424" y="37"/>
                  </a:cubicBezTo>
                  <a:cubicBezTo>
                    <a:pt x="424" y="16"/>
                    <a:pt x="407" y="0"/>
                    <a:pt x="387" y="0"/>
                  </a:cubicBezTo>
                  <a:close/>
                  <a:moveTo>
                    <a:pt x="82" y="30"/>
                  </a:moveTo>
                  <a:cubicBezTo>
                    <a:pt x="89" y="30"/>
                    <a:pt x="95" y="36"/>
                    <a:pt x="95" y="44"/>
                  </a:cubicBezTo>
                  <a:cubicBezTo>
                    <a:pt x="95" y="51"/>
                    <a:pt x="89" y="57"/>
                    <a:pt x="82" y="57"/>
                  </a:cubicBezTo>
                  <a:cubicBezTo>
                    <a:pt x="74" y="57"/>
                    <a:pt x="69" y="51"/>
                    <a:pt x="69" y="44"/>
                  </a:cubicBezTo>
                  <a:cubicBezTo>
                    <a:pt x="69" y="36"/>
                    <a:pt x="74" y="30"/>
                    <a:pt x="82" y="30"/>
                  </a:cubicBezTo>
                  <a:close/>
                  <a:moveTo>
                    <a:pt x="212" y="749"/>
                  </a:moveTo>
                  <a:cubicBezTo>
                    <a:pt x="197" y="749"/>
                    <a:pt x="185" y="737"/>
                    <a:pt x="185" y="723"/>
                  </a:cubicBezTo>
                  <a:cubicBezTo>
                    <a:pt x="185" y="708"/>
                    <a:pt x="197" y="696"/>
                    <a:pt x="212" y="696"/>
                  </a:cubicBezTo>
                  <a:cubicBezTo>
                    <a:pt x="227" y="696"/>
                    <a:pt x="239" y="708"/>
                    <a:pt x="239" y="723"/>
                  </a:cubicBezTo>
                  <a:cubicBezTo>
                    <a:pt x="239" y="737"/>
                    <a:pt x="227" y="749"/>
                    <a:pt x="212" y="749"/>
                  </a:cubicBezTo>
                  <a:close/>
                  <a:moveTo>
                    <a:pt x="398" y="683"/>
                  </a:moveTo>
                  <a:cubicBezTo>
                    <a:pt x="26" y="683"/>
                    <a:pt x="26" y="683"/>
                    <a:pt x="26" y="683"/>
                  </a:cubicBezTo>
                  <a:cubicBezTo>
                    <a:pt x="26" y="88"/>
                    <a:pt x="26" y="88"/>
                    <a:pt x="26" y="88"/>
                  </a:cubicBezTo>
                  <a:cubicBezTo>
                    <a:pt x="398" y="88"/>
                    <a:pt x="398" y="88"/>
                    <a:pt x="398" y="88"/>
                  </a:cubicBezTo>
                  <a:cubicBezTo>
                    <a:pt x="398" y="683"/>
                    <a:pt x="398" y="683"/>
                    <a:pt x="398" y="6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1763696" y="1915886"/>
            <a:ext cx="8594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Lorem ipsum dolor sit amet, consectetuer adipiscing elit. Maecenas porttitor congue massa. Fusce posuere, magna sed pulvinar ultricies, purus lectus malesuada libero, sit amet commodo magna eros quis urna</a:t>
            </a:r>
            <a:r>
              <a:rPr lang="en-US" altLang="zh-CN" dirty="0" smtClean="0"/>
              <a:t>.</a:t>
            </a:r>
            <a:r>
              <a:rPr lang="zh-CN" altLang="en-US" dirty="0" smtClean="0"/>
              <a:t>更多模板：亮亮图文旗舰店</a:t>
            </a:r>
            <a:r>
              <a:rPr lang="en-US" altLang="zh-CN" dirty="0" smtClean="0"/>
              <a:t>https://liangliangtuwen.tmall.com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Nunc viverra imperdiet enim. Fusce est. Vivamus a tellus.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Pellentesque habitant morbi tristique senectus et netus et malesuada fames ac turpis egestas. Proin pharetra nonummy pede. Mauris et orci.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3399201" y="732201"/>
            <a:ext cx="5393598" cy="5393598"/>
          </a:xfrm>
          <a:prstGeom prst="ellipse">
            <a:avLst/>
          </a:prstGeom>
          <a:blipFill dpi="0" rotWithShape="1">
            <a:blip r:embed="rId2" cstate="print"/>
            <a:srcRect/>
            <a:stretch>
              <a:fillRect l="-6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01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选题背景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567472" y="732201"/>
            <a:ext cx="1431385" cy="1431385"/>
            <a:chOff x="7845462" y="499015"/>
            <a:chExt cx="1894673" cy="1894673"/>
          </a:xfrm>
        </p:grpSpPr>
        <p:sp>
          <p:nvSpPr>
            <p:cNvPr id="5" name="椭圆 4"/>
            <p:cNvSpPr/>
            <p:nvPr/>
          </p:nvSpPr>
          <p:spPr>
            <a:xfrm>
              <a:off x="7845462" y="499015"/>
              <a:ext cx="1894673" cy="1894673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011868" y="977849"/>
              <a:ext cx="1712747" cy="9370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  <a:cs typeface="Meiryo" pitchFamily="34" charset="-128"/>
                </a:rPr>
                <a:t>45%</a:t>
              </a:r>
              <a:endParaRPr lang="zh-CN" altLang="en-US" sz="40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Meiryo" pitchFamily="34" charset="-128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538951" y="3783003"/>
            <a:ext cx="1602288" cy="1602288"/>
            <a:chOff x="7845462" y="499015"/>
            <a:chExt cx="1894673" cy="1894673"/>
          </a:xfrm>
        </p:grpSpPr>
        <p:sp>
          <p:nvSpPr>
            <p:cNvPr id="10" name="椭圆 9"/>
            <p:cNvSpPr/>
            <p:nvPr/>
          </p:nvSpPr>
          <p:spPr>
            <a:xfrm>
              <a:off x="7845462" y="499015"/>
              <a:ext cx="1894673" cy="1894673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932459" y="955032"/>
              <a:ext cx="1795435" cy="9826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  <a:cs typeface="Meiryo" pitchFamily="34" charset="-128"/>
                </a:rPr>
                <a:t>60%</a:t>
              </a:r>
              <a:endParaRPr lang="zh-CN" altLang="en-US" sz="48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Meiryo" pitchFamily="34" charset="-128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845462" y="4231126"/>
            <a:ext cx="1894673" cy="1894673"/>
            <a:chOff x="7845462" y="499015"/>
            <a:chExt cx="1894673" cy="1894673"/>
          </a:xfrm>
        </p:grpSpPr>
        <p:sp>
          <p:nvSpPr>
            <p:cNvPr id="13" name="椭圆 12"/>
            <p:cNvSpPr/>
            <p:nvPr/>
          </p:nvSpPr>
          <p:spPr>
            <a:xfrm>
              <a:off x="7845462" y="499015"/>
              <a:ext cx="1894673" cy="1894673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971178" y="984686"/>
              <a:ext cx="168187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400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  <a:cs typeface="Meiryo" pitchFamily="34" charset="-128"/>
                </a:rPr>
                <a:t>75%</a:t>
              </a:r>
              <a:endParaRPr lang="zh-CN" altLang="en-US" sz="54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  <a:cs typeface="Meiryo" pitchFamily="34" charset="-128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59227" y="3660816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112848" y="1340171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865851" y="4578297"/>
            <a:ext cx="1637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01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选题背景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913464" y="1222072"/>
            <a:ext cx="3300312" cy="4767757"/>
            <a:chOff x="625366" y="1386300"/>
            <a:chExt cx="3300312" cy="4767757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5366" y="1386300"/>
              <a:ext cx="3300312" cy="1855519"/>
            </a:xfrm>
            <a:prstGeom prst="rect">
              <a:avLst/>
            </a:prstGeom>
          </p:spPr>
        </p:pic>
        <p:sp>
          <p:nvSpPr>
            <p:cNvPr id="2" name="矩形 1"/>
            <p:cNvSpPr/>
            <p:nvPr/>
          </p:nvSpPr>
          <p:spPr>
            <a:xfrm>
              <a:off x="625366" y="3241819"/>
              <a:ext cx="3300312" cy="2912238"/>
            </a:xfrm>
            <a:prstGeom prst="rect">
              <a:avLst/>
            </a:prstGeom>
            <a:solidFill>
              <a:srgbClr val="64C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82150" y="3405276"/>
              <a:ext cx="2786743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lang="en-US" altLang="zh-CN" dirty="0" err="1"/>
                <a:t>urna</a:t>
              </a:r>
              <a:r>
                <a:rPr lang="en-US" altLang="zh-CN" dirty="0"/>
                <a:t>.</a:t>
              </a:r>
              <a:endParaRPr lang="en-US" altLang="zh-CN" dirty="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449924" y="1222072"/>
            <a:ext cx="3300312" cy="4767757"/>
            <a:chOff x="4161826" y="1386300"/>
            <a:chExt cx="3300312" cy="4767757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61826" y="1386300"/>
              <a:ext cx="3300312" cy="1855519"/>
            </a:xfrm>
            <a:prstGeom prst="rect">
              <a:avLst/>
            </a:prstGeom>
          </p:spPr>
        </p:pic>
        <p:sp>
          <p:nvSpPr>
            <p:cNvPr id="18" name="矩形 17"/>
            <p:cNvSpPr/>
            <p:nvPr/>
          </p:nvSpPr>
          <p:spPr>
            <a:xfrm>
              <a:off x="4161826" y="3241819"/>
              <a:ext cx="3300312" cy="2912238"/>
            </a:xfrm>
            <a:prstGeom prst="rect">
              <a:avLst/>
            </a:prstGeom>
            <a:solidFill>
              <a:srgbClr val="64C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418610" y="3405275"/>
              <a:ext cx="2786743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lang="en-US" altLang="zh-CN" dirty="0" err="1"/>
                <a:t>urna</a:t>
              </a:r>
              <a:r>
                <a:rPr lang="en-US" altLang="zh-CN" dirty="0"/>
                <a:t>.</a:t>
              </a:r>
              <a:endParaRPr lang="en-US" altLang="zh-CN" dirty="0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986384" y="1222072"/>
            <a:ext cx="3300312" cy="4767757"/>
            <a:chOff x="7698286" y="1386300"/>
            <a:chExt cx="3300312" cy="47677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698286" y="1386300"/>
              <a:ext cx="3300312" cy="1855519"/>
            </a:xfrm>
            <a:prstGeom prst="rect">
              <a:avLst/>
            </a:prstGeom>
          </p:spPr>
        </p:pic>
        <p:sp>
          <p:nvSpPr>
            <p:cNvPr id="19" name="矩形 18"/>
            <p:cNvSpPr/>
            <p:nvPr/>
          </p:nvSpPr>
          <p:spPr>
            <a:xfrm>
              <a:off x="7698286" y="3241819"/>
              <a:ext cx="3300312" cy="2912238"/>
            </a:xfrm>
            <a:prstGeom prst="rect">
              <a:avLst/>
            </a:prstGeom>
            <a:solidFill>
              <a:srgbClr val="64C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955070" y="3405274"/>
              <a:ext cx="2786743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lang="en-US" altLang="zh-CN" dirty="0" err="1"/>
                <a:t>urna</a:t>
              </a:r>
              <a:r>
                <a:rPr lang="en-US" altLang="zh-CN" dirty="0"/>
                <a:t>.</a:t>
              </a:r>
              <a:endParaRPr lang="en-US" altLang="zh-CN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407490" y="3783361"/>
            <a:ext cx="3386915" cy="835992"/>
            <a:chOff x="5260007" y="3311412"/>
            <a:chExt cx="3386915" cy="835992"/>
          </a:xfrm>
        </p:grpSpPr>
        <p:sp>
          <p:nvSpPr>
            <p:cNvPr id="17" name="椭圆 16"/>
            <p:cNvSpPr/>
            <p:nvPr/>
          </p:nvSpPr>
          <p:spPr>
            <a:xfrm>
              <a:off x="5260007" y="3311412"/>
              <a:ext cx="835992" cy="835992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02</a:t>
              </a:r>
              <a:endParaRPr lang="zh-CN" altLang="en-US" sz="28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096000" y="3375465"/>
              <a:ext cx="25509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经典细隶书简" panose="02010609000101010101" pitchFamily="49" charset="-122"/>
                </a:rPr>
                <a:t>项目概述</a:t>
              </a:r>
              <a:endPara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经典细隶书简" panose="02010609000101010101" pitchFamily="49" charset="-122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项目概述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grpSp>
        <p:nvGrpSpPr>
          <p:cNvPr id="74" name="组 37"/>
          <p:cNvGrpSpPr/>
          <p:nvPr/>
        </p:nvGrpSpPr>
        <p:grpSpPr>
          <a:xfrm>
            <a:off x="1060449" y="2012645"/>
            <a:ext cx="3090333" cy="3831167"/>
            <a:chOff x="1060449" y="1896533"/>
            <a:chExt cx="3090333" cy="3831167"/>
          </a:xfrm>
        </p:grpSpPr>
        <p:sp>
          <p:nvSpPr>
            <p:cNvPr id="75" name="流程图: 过程 12"/>
            <p:cNvSpPr/>
            <p:nvPr/>
          </p:nvSpPr>
          <p:spPr>
            <a:xfrm>
              <a:off x="1060449" y="2497884"/>
              <a:ext cx="3090333" cy="3229816"/>
            </a:xfrm>
            <a:prstGeom prst="flowChartProcess">
              <a:avLst/>
            </a:prstGeom>
            <a:solidFill>
              <a:srgbClr val="F58A8A"/>
            </a:solidFill>
            <a:ln w="12700" cap="flat" cmpd="sng" algn="ctr">
              <a:noFill/>
              <a:prstDash val="solid"/>
              <a:miter lim="800000"/>
            </a:ln>
            <a:effectLst>
              <a:innerShdw blurRad="63500" dist="38100" dir="5400000">
                <a:prstClr val="black">
                  <a:alpha val="25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+mn-cs"/>
              </a:endParaRPr>
            </a:p>
          </p:txBody>
        </p:sp>
        <p:grpSp>
          <p:nvGrpSpPr>
            <p:cNvPr id="76" name="组 39"/>
            <p:cNvGrpSpPr/>
            <p:nvPr/>
          </p:nvGrpSpPr>
          <p:grpSpPr>
            <a:xfrm>
              <a:off x="1867332" y="1896533"/>
              <a:ext cx="227736" cy="884335"/>
              <a:chOff x="1867332" y="1896533"/>
              <a:chExt cx="227736" cy="884335"/>
            </a:xfrm>
          </p:grpSpPr>
          <p:sp>
            <p:nvSpPr>
              <p:cNvPr id="80" name="矩形 79"/>
              <p:cNvSpPr/>
              <p:nvPr/>
            </p:nvSpPr>
            <p:spPr>
              <a:xfrm>
                <a:off x="1947333" y="1896533"/>
                <a:ext cx="67734" cy="770467"/>
              </a:xfrm>
              <a:prstGeom prst="rect">
                <a:avLst/>
              </a:prstGeom>
              <a:solidFill>
                <a:srgbClr val="000000">
                  <a:lumMod val="65000"/>
                  <a:lumOff val="3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  <p:sp>
            <p:nvSpPr>
              <p:cNvPr id="81" name="椭圆 80"/>
              <p:cNvSpPr/>
              <p:nvPr/>
            </p:nvSpPr>
            <p:spPr>
              <a:xfrm>
                <a:off x="1867332" y="2553132"/>
                <a:ext cx="227736" cy="227736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</p:grpSp>
        <p:grpSp>
          <p:nvGrpSpPr>
            <p:cNvPr id="77" name="组 40"/>
            <p:cNvGrpSpPr/>
            <p:nvPr/>
          </p:nvGrpSpPr>
          <p:grpSpPr>
            <a:xfrm>
              <a:off x="3135214" y="1896533"/>
              <a:ext cx="227736" cy="884335"/>
              <a:chOff x="3135214" y="1896533"/>
              <a:chExt cx="227736" cy="884335"/>
            </a:xfrm>
          </p:grpSpPr>
          <p:sp>
            <p:nvSpPr>
              <p:cNvPr id="78" name="矩形 77"/>
              <p:cNvSpPr/>
              <p:nvPr/>
            </p:nvSpPr>
            <p:spPr>
              <a:xfrm>
                <a:off x="3215215" y="1896533"/>
                <a:ext cx="67734" cy="770467"/>
              </a:xfrm>
              <a:prstGeom prst="rect">
                <a:avLst/>
              </a:prstGeom>
              <a:solidFill>
                <a:srgbClr val="000000">
                  <a:lumMod val="65000"/>
                  <a:lumOff val="3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3135214" y="2553132"/>
                <a:ext cx="227736" cy="227736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82" name="组 45"/>
          <p:cNvGrpSpPr/>
          <p:nvPr/>
        </p:nvGrpSpPr>
        <p:grpSpPr>
          <a:xfrm>
            <a:off x="4550831" y="2012645"/>
            <a:ext cx="3090333" cy="3831167"/>
            <a:chOff x="4550831" y="1896533"/>
            <a:chExt cx="3090333" cy="3831167"/>
          </a:xfrm>
        </p:grpSpPr>
        <p:sp>
          <p:nvSpPr>
            <p:cNvPr id="83" name="流程图: 过程 18"/>
            <p:cNvSpPr/>
            <p:nvPr/>
          </p:nvSpPr>
          <p:spPr>
            <a:xfrm>
              <a:off x="4550831" y="2497884"/>
              <a:ext cx="3090333" cy="3229816"/>
            </a:xfrm>
            <a:prstGeom prst="flowChartProcess">
              <a:avLst/>
            </a:prstGeom>
            <a:solidFill>
              <a:srgbClr val="F59E89"/>
            </a:solidFill>
            <a:ln w="12700" cap="flat" cmpd="sng" algn="ctr">
              <a:noFill/>
              <a:prstDash val="solid"/>
              <a:miter lim="800000"/>
            </a:ln>
            <a:effectLst>
              <a:innerShdw blurRad="63500" dist="38100" dir="5400000">
                <a:prstClr val="black">
                  <a:alpha val="25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+mn-cs"/>
              </a:endParaRPr>
            </a:p>
          </p:txBody>
        </p:sp>
        <p:grpSp>
          <p:nvGrpSpPr>
            <p:cNvPr id="84" name="组 47"/>
            <p:cNvGrpSpPr/>
            <p:nvPr/>
          </p:nvGrpSpPr>
          <p:grpSpPr>
            <a:xfrm>
              <a:off x="5439640" y="1896533"/>
              <a:ext cx="227736" cy="884335"/>
              <a:chOff x="5439640" y="1896533"/>
              <a:chExt cx="227736" cy="884335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5509408" y="1896533"/>
                <a:ext cx="67734" cy="770467"/>
              </a:xfrm>
              <a:prstGeom prst="rect">
                <a:avLst/>
              </a:prstGeom>
              <a:solidFill>
                <a:srgbClr val="000000">
                  <a:lumMod val="65000"/>
                  <a:lumOff val="3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>
                <a:off x="5439640" y="2553132"/>
                <a:ext cx="227736" cy="227736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</p:grpSp>
        <p:grpSp>
          <p:nvGrpSpPr>
            <p:cNvPr id="85" name="组 48"/>
            <p:cNvGrpSpPr/>
            <p:nvPr/>
          </p:nvGrpSpPr>
          <p:grpSpPr>
            <a:xfrm>
              <a:off x="6707522" y="1896533"/>
              <a:ext cx="227736" cy="884335"/>
              <a:chOff x="6707522" y="1896533"/>
              <a:chExt cx="227736" cy="884335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6787523" y="1896533"/>
                <a:ext cx="67734" cy="770467"/>
              </a:xfrm>
              <a:prstGeom prst="rect">
                <a:avLst/>
              </a:prstGeom>
              <a:solidFill>
                <a:srgbClr val="000000">
                  <a:lumMod val="65000"/>
                  <a:lumOff val="3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  <p:sp>
            <p:nvSpPr>
              <p:cNvPr id="87" name="椭圆 86"/>
              <p:cNvSpPr/>
              <p:nvPr/>
            </p:nvSpPr>
            <p:spPr>
              <a:xfrm>
                <a:off x="6707522" y="2553132"/>
                <a:ext cx="227736" cy="227736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90" name="组 53"/>
          <p:cNvGrpSpPr/>
          <p:nvPr/>
        </p:nvGrpSpPr>
        <p:grpSpPr>
          <a:xfrm>
            <a:off x="8040369" y="2012645"/>
            <a:ext cx="3090333" cy="3831167"/>
            <a:chOff x="8040369" y="1896533"/>
            <a:chExt cx="3090333" cy="3831167"/>
          </a:xfrm>
        </p:grpSpPr>
        <p:sp>
          <p:nvSpPr>
            <p:cNvPr id="91" name="流程图: 过程 19"/>
            <p:cNvSpPr/>
            <p:nvPr/>
          </p:nvSpPr>
          <p:spPr>
            <a:xfrm>
              <a:off x="8040369" y="2497884"/>
              <a:ext cx="3090333" cy="3229816"/>
            </a:xfrm>
            <a:prstGeom prst="flowChartProcess">
              <a:avLst/>
            </a:prstGeom>
            <a:solidFill>
              <a:srgbClr val="FFAB6C"/>
            </a:solidFill>
            <a:ln w="12700" cap="flat" cmpd="sng" algn="ctr">
              <a:noFill/>
              <a:prstDash val="solid"/>
              <a:miter lim="800000"/>
            </a:ln>
            <a:effectLst>
              <a:innerShdw blurRad="63500" dist="38100" dir="5400000">
                <a:prstClr val="black">
                  <a:alpha val="25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+mn-cs"/>
              </a:endParaRPr>
            </a:p>
          </p:txBody>
        </p:sp>
        <p:grpSp>
          <p:nvGrpSpPr>
            <p:cNvPr id="92" name="组 55"/>
            <p:cNvGrpSpPr/>
            <p:nvPr/>
          </p:nvGrpSpPr>
          <p:grpSpPr>
            <a:xfrm>
              <a:off x="8778244" y="1896533"/>
              <a:ext cx="227736" cy="884335"/>
              <a:chOff x="8778244" y="1896533"/>
              <a:chExt cx="227736" cy="884335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8858245" y="1896533"/>
                <a:ext cx="67734" cy="770467"/>
              </a:xfrm>
              <a:prstGeom prst="rect">
                <a:avLst/>
              </a:prstGeom>
              <a:solidFill>
                <a:srgbClr val="000000">
                  <a:lumMod val="65000"/>
                  <a:lumOff val="3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  <p:sp>
            <p:nvSpPr>
              <p:cNvPr id="97" name="椭圆 96"/>
              <p:cNvSpPr/>
              <p:nvPr/>
            </p:nvSpPr>
            <p:spPr>
              <a:xfrm>
                <a:off x="8778244" y="2553132"/>
                <a:ext cx="227736" cy="227736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</p:grpSp>
        <p:grpSp>
          <p:nvGrpSpPr>
            <p:cNvPr id="93" name="组 56"/>
            <p:cNvGrpSpPr/>
            <p:nvPr/>
          </p:nvGrpSpPr>
          <p:grpSpPr>
            <a:xfrm>
              <a:off x="10046126" y="1896533"/>
              <a:ext cx="227736" cy="884335"/>
              <a:chOff x="10046126" y="1896533"/>
              <a:chExt cx="227736" cy="884335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10126127" y="1896533"/>
                <a:ext cx="67734" cy="770467"/>
              </a:xfrm>
              <a:prstGeom prst="rect">
                <a:avLst/>
              </a:prstGeom>
              <a:solidFill>
                <a:srgbClr val="000000">
                  <a:lumMod val="65000"/>
                  <a:lumOff val="3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  <p:sp>
            <p:nvSpPr>
              <p:cNvPr id="95" name="椭圆 94"/>
              <p:cNvSpPr/>
              <p:nvPr/>
            </p:nvSpPr>
            <p:spPr>
              <a:xfrm>
                <a:off x="10046126" y="2553132"/>
                <a:ext cx="227736" cy="227736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98" name="组合 10"/>
          <p:cNvGrpSpPr/>
          <p:nvPr/>
        </p:nvGrpSpPr>
        <p:grpSpPr>
          <a:xfrm>
            <a:off x="0" y="1034816"/>
            <a:ext cx="12192000" cy="1041021"/>
            <a:chOff x="1091133" y="3653144"/>
            <a:chExt cx="3807172" cy="956421"/>
          </a:xfrm>
          <a:solidFill>
            <a:srgbClr val="FFFFFF">
              <a:lumMod val="95000"/>
            </a:srgbClr>
          </a:solidFill>
        </p:grpSpPr>
        <p:sp>
          <p:nvSpPr>
            <p:cNvPr id="99" name="椭圆 98"/>
            <p:cNvSpPr/>
            <p:nvPr/>
          </p:nvSpPr>
          <p:spPr>
            <a:xfrm>
              <a:off x="1181794" y="3653144"/>
              <a:ext cx="3625850" cy="79375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>
              <a:outerShdw blurRad="215900" dist="2286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+mn-cs"/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>
              <a:off x="1091133" y="3988012"/>
              <a:ext cx="3807172" cy="621553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/>
                <a:cs typeface="+mn-cs"/>
              </a:endParaRPr>
            </a:p>
          </p:txBody>
        </p:sp>
      </p:grpSp>
      <p:grpSp>
        <p:nvGrpSpPr>
          <p:cNvPr id="101" name="Group 11"/>
          <p:cNvGrpSpPr>
            <a:grpSpLocks noChangeAspect="1"/>
          </p:cNvGrpSpPr>
          <p:nvPr/>
        </p:nvGrpSpPr>
        <p:grpSpPr bwMode="auto">
          <a:xfrm>
            <a:off x="5557786" y="3044516"/>
            <a:ext cx="1270001" cy="901701"/>
            <a:chOff x="1407" y="1098"/>
            <a:chExt cx="800" cy="568"/>
          </a:xfrm>
          <a:solidFill>
            <a:srgbClr val="000000">
              <a:lumMod val="85000"/>
              <a:lumOff val="15000"/>
            </a:srgbClr>
          </a:solidFill>
        </p:grpSpPr>
        <p:sp>
          <p:nvSpPr>
            <p:cNvPr id="102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03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04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05" name="Freeform 15"/>
            <p:cNvSpPr/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06" name="Freeform 16"/>
            <p:cNvSpPr/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07" name="Freeform 17"/>
            <p:cNvSpPr/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08" name="Freeform 18"/>
            <p:cNvSpPr/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09" name="Freeform 19"/>
            <p:cNvSpPr/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</p:grpSp>
      <p:grpSp>
        <p:nvGrpSpPr>
          <p:cNvPr id="110" name="Group 32"/>
          <p:cNvGrpSpPr>
            <a:grpSpLocks noChangeAspect="1"/>
          </p:cNvGrpSpPr>
          <p:nvPr/>
        </p:nvGrpSpPr>
        <p:grpSpPr bwMode="auto">
          <a:xfrm>
            <a:off x="8909046" y="2970168"/>
            <a:ext cx="1269999" cy="901701"/>
            <a:chOff x="4354" y="1098"/>
            <a:chExt cx="800" cy="568"/>
          </a:xfrm>
          <a:solidFill>
            <a:srgbClr val="000000">
              <a:lumMod val="85000"/>
              <a:lumOff val="15000"/>
            </a:srgbClr>
          </a:solidFill>
        </p:grpSpPr>
        <p:sp>
          <p:nvSpPr>
            <p:cNvPr id="111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12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13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14" name="Freeform 36"/>
            <p:cNvSpPr/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15" name="Freeform 37"/>
            <p:cNvSpPr/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16" name="Freeform 38"/>
            <p:cNvSpPr/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</p:grpSp>
      <p:grpSp>
        <p:nvGrpSpPr>
          <p:cNvPr id="117" name="Group 121"/>
          <p:cNvGrpSpPr>
            <a:grpSpLocks noChangeAspect="1"/>
          </p:cNvGrpSpPr>
          <p:nvPr/>
        </p:nvGrpSpPr>
        <p:grpSpPr bwMode="auto">
          <a:xfrm>
            <a:off x="2051319" y="3044516"/>
            <a:ext cx="1055688" cy="898525"/>
            <a:chOff x="515" y="3088"/>
            <a:chExt cx="665" cy="566"/>
          </a:xfrm>
          <a:solidFill>
            <a:srgbClr val="000000">
              <a:lumMod val="85000"/>
              <a:lumOff val="15000"/>
            </a:srgbClr>
          </a:solidFill>
        </p:grpSpPr>
        <p:sp>
          <p:nvSpPr>
            <p:cNvPr id="118" name="Freeform 122"/>
            <p:cNvSpPr/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19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20" name="Freeform 124"/>
            <p:cNvSpPr/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21" name="Freeform 125"/>
            <p:cNvSpPr/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22" name="Freeform 126"/>
            <p:cNvSpPr/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23" name="Freeform 127"/>
            <p:cNvSpPr/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24" name="Freeform 128"/>
            <p:cNvSpPr/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25" name="Freeform 129"/>
            <p:cNvSpPr/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  <p:sp>
          <p:nvSpPr>
            <p:cNvPr id="126" name="Freeform 130"/>
            <p:cNvSpPr/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Century Gothic"/>
                <a:ea typeface="微软雅黑"/>
              </a:endParaRPr>
            </a:p>
          </p:txBody>
        </p:sp>
      </p:grpSp>
      <p:sp>
        <p:nvSpPr>
          <p:cNvPr id="127" name="矩形 126"/>
          <p:cNvSpPr/>
          <p:nvPr/>
        </p:nvSpPr>
        <p:spPr>
          <a:xfrm>
            <a:off x="1569056" y="3963678"/>
            <a:ext cx="20740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3765"/>
            <a:r>
              <a: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添加标题</a:t>
            </a:r>
            <a:endParaRPr lang="zh-CN" altLang="en-US" b="1" dirty="0">
              <a:solidFill>
                <a:srgbClr val="000000">
                  <a:lumMod val="85000"/>
                  <a:lumOff val="15000"/>
                </a:srgbClr>
              </a:solidFill>
              <a:latin typeface="Century Gothic"/>
              <a:ea typeface="微软雅黑"/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5080334" y="3963678"/>
            <a:ext cx="2031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3765"/>
            <a:r>
              <a: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添加标题</a:t>
            </a:r>
            <a:endParaRPr lang="zh-CN" altLang="en-US" b="1" dirty="0">
              <a:solidFill>
                <a:srgbClr val="000000">
                  <a:lumMod val="85000"/>
                  <a:lumOff val="15000"/>
                </a:srgbClr>
              </a:solidFill>
              <a:latin typeface="Century Gothic"/>
              <a:ea typeface="微软雅黑"/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8525208" y="3963678"/>
            <a:ext cx="20702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3765"/>
            <a:r>
              <a:rPr lang="zh-CN" altLang="en-US" b="1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添加标题</a:t>
            </a:r>
            <a:endParaRPr lang="zh-CN" altLang="en-US" b="1" dirty="0">
              <a:solidFill>
                <a:srgbClr val="000000">
                  <a:lumMod val="85000"/>
                  <a:lumOff val="15000"/>
                </a:srgbClr>
              </a:solidFill>
              <a:latin typeface="Century Gothic"/>
              <a:ea typeface="微软雅黑"/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1126045" y="4469563"/>
            <a:ext cx="3024737" cy="118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3765">
              <a:lnSpc>
                <a:spcPct val="130000"/>
              </a:lnSpc>
            </a:pP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Lorem ipsum dolor sit amet, consectetuer adipiscing elit. Maecenas porttitor congue massa.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Fusce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posuere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.</a:t>
            </a:r>
            <a:endParaRPr lang="en-US" altLang="zh-CN" sz="1400" dirty="0">
              <a:solidFill>
                <a:srgbClr val="000000">
                  <a:lumMod val="85000"/>
                  <a:lumOff val="15000"/>
                </a:srgbClr>
              </a:solidFill>
              <a:latin typeface="Century Gothic"/>
              <a:ea typeface="微软雅黑"/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83631" y="4469563"/>
            <a:ext cx="3024737" cy="118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3765">
              <a:lnSpc>
                <a:spcPct val="130000"/>
              </a:lnSpc>
            </a:pP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Lorem ipsum dolor sit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amet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,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consectetuer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adipiscing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elit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. Maecenas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porttitor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congue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massa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.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Fusce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posuere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.</a:t>
            </a:r>
            <a:endParaRPr lang="en-US" altLang="zh-CN" sz="1400" dirty="0">
              <a:solidFill>
                <a:srgbClr val="000000">
                  <a:lumMod val="85000"/>
                  <a:lumOff val="15000"/>
                </a:srgbClr>
              </a:solidFill>
              <a:latin typeface="Century Gothic"/>
              <a:ea typeface="微软雅黑"/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8060252" y="4469563"/>
            <a:ext cx="3024737" cy="118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3765">
              <a:lnSpc>
                <a:spcPct val="130000"/>
              </a:lnSpc>
            </a:pP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Lorem ipsum dolor sit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amet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,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consectetuer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adipiscing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elit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. Maecenas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porttitor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congue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massa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.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Fusce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posuere</a:t>
            </a:r>
            <a:r>
              <a:rPr lang="en-US" altLang="zh-CN" sz="1400" dirty="0">
                <a:solidFill>
                  <a:srgbClr val="000000">
                    <a:lumMod val="85000"/>
                    <a:lumOff val="15000"/>
                  </a:srgbClr>
                </a:solidFill>
                <a:latin typeface="Century Gothic"/>
                <a:ea typeface="微软雅黑"/>
              </a:rPr>
              <a:t>.</a:t>
            </a:r>
            <a:endParaRPr lang="en-US" altLang="zh-CN" sz="1400" dirty="0">
              <a:solidFill>
                <a:srgbClr val="000000">
                  <a:lumMod val="85000"/>
                  <a:lumOff val="15000"/>
                </a:srgbClr>
              </a:solidFill>
              <a:latin typeface="Century Gothic"/>
              <a:ea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 txBox="1"/>
          <p:nvPr/>
        </p:nvSpPr>
        <p:spPr>
          <a:xfrm>
            <a:off x="334249" y="279500"/>
            <a:ext cx="2858894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02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" charset="0"/>
                <a:ea typeface="Microsoft YaHei" charset="0"/>
              </a:rPr>
              <a:t> 项目概述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" charset="0"/>
              <a:ea typeface="Microsoft YaHei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198289" y="2288369"/>
            <a:ext cx="1656953" cy="0"/>
          </a:xfrm>
          <a:prstGeom prst="line">
            <a:avLst/>
          </a:prstGeom>
          <a:ln>
            <a:solidFill>
              <a:schemeClr val="tx1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7198289" y="4565553"/>
            <a:ext cx="1541450" cy="0"/>
          </a:xfrm>
          <a:prstGeom prst="line">
            <a:avLst/>
          </a:prstGeom>
          <a:ln>
            <a:solidFill>
              <a:schemeClr val="tx1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3575201" y="2361824"/>
            <a:ext cx="141851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3374238" y="4567240"/>
            <a:ext cx="1685151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3750824" y="1600496"/>
            <a:ext cx="4603783" cy="3657008"/>
            <a:chOff x="3636734" y="1927331"/>
            <a:chExt cx="4603783" cy="3657008"/>
          </a:xfrm>
        </p:grpSpPr>
        <p:sp>
          <p:nvSpPr>
            <p:cNvPr id="9" name="任意多边形 8"/>
            <p:cNvSpPr/>
            <p:nvPr/>
          </p:nvSpPr>
          <p:spPr>
            <a:xfrm>
              <a:off x="5931330" y="3764259"/>
              <a:ext cx="2309187" cy="1820080"/>
            </a:xfrm>
            <a:custGeom>
              <a:avLst/>
              <a:gdLst>
                <a:gd name="connsiteX0" fmla="*/ 1446355 w 2483644"/>
                <a:gd name="connsiteY0" fmla="*/ 0 h 1957586"/>
                <a:gd name="connsiteX1" fmla="*/ 1957528 w 2483644"/>
                <a:gd name="connsiteY1" fmla="*/ 0 h 1957586"/>
                <a:gd name="connsiteX2" fmla="*/ 1957515 w 2483644"/>
                <a:gd name="connsiteY2" fmla="*/ 268 h 1957586"/>
                <a:gd name="connsiteX3" fmla="*/ 2426230 w 2483644"/>
                <a:gd name="connsiteY3" fmla="*/ 268 h 1957586"/>
                <a:gd name="connsiteX4" fmla="*/ 2483644 w 2483644"/>
                <a:gd name="connsiteY4" fmla="*/ 57682 h 1957586"/>
                <a:gd name="connsiteX5" fmla="*/ 2483644 w 2483644"/>
                <a:gd name="connsiteY5" fmla="*/ 516990 h 1957586"/>
                <a:gd name="connsiteX6" fmla="*/ 2426230 w 2483644"/>
                <a:gd name="connsiteY6" fmla="*/ 574404 h 1957586"/>
                <a:gd name="connsiteX7" fmla="*/ 1866465 w 2483644"/>
                <a:gd name="connsiteY7" fmla="*/ 574404 h 1957586"/>
                <a:gd name="connsiteX8" fmla="*/ 1829255 w 2483644"/>
                <a:gd name="connsiteY8" fmla="*/ 686320 h 1957586"/>
                <a:gd name="connsiteX9" fmla="*/ 171610 w 2483644"/>
                <a:gd name="connsiteY9" fmla="*/ 1949461 h 1957586"/>
                <a:gd name="connsiteX10" fmla="*/ 0 w 2483644"/>
                <a:gd name="connsiteY10" fmla="*/ 1957586 h 1957586"/>
                <a:gd name="connsiteX11" fmla="*/ 0 w 2483644"/>
                <a:gd name="connsiteY11" fmla="*/ 1429264 h 1957586"/>
                <a:gd name="connsiteX12" fmla="*/ 1439792 w 2483644"/>
                <a:gd name="connsiteY12" fmla="*/ 129975 h 1957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644" h="1957586">
                  <a:moveTo>
                    <a:pt x="1446355" y="0"/>
                  </a:moveTo>
                  <a:lnTo>
                    <a:pt x="1957528" y="0"/>
                  </a:lnTo>
                  <a:lnTo>
                    <a:pt x="1957515" y="268"/>
                  </a:lnTo>
                  <a:lnTo>
                    <a:pt x="2426230" y="268"/>
                  </a:lnTo>
                  <a:cubicBezTo>
                    <a:pt x="2457939" y="268"/>
                    <a:pt x="2483644" y="25973"/>
                    <a:pt x="2483644" y="57682"/>
                  </a:cubicBezTo>
                  <a:lnTo>
                    <a:pt x="2483644" y="516990"/>
                  </a:lnTo>
                  <a:cubicBezTo>
                    <a:pt x="2483644" y="548699"/>
                    <a:pt x="2457939" y="574404"/>
                    <a:pt x="2426230" y="574404"/>
                  </a:cubicBezTo>
                  <a:lnTo>
                    <a:pt x="1866465" y="574404"/>
                  </a:lnTo>
                  <a:lnTo>
                    <a:pt x="1829255" y="686320"/>
                  </a:lnTo>
                  <a:cubicBezTo>
                    <a:pt x="1567019" y="1373699"/>
                    <a:pt x="932144" y="1877072"/>
                    <a:pt x="171610" y="1949461"/>
                  </a:cubicBezTo>
                  <a:lnTo>
                    <a:pt x="0" y="1957586"/>
                  </a:lnTo>
                  <a:lnTo>
                    <a:pt x="0" y="1429264"/>
                  </a:lnTo>
                  <a:cubicBezTo>
                    <a:pt x="749346" y="1429264"/>
                    <a:pt x="1365678" y="859766"/>
                    <a:pt x="1439792" y="129975"/>
                  </a:cubicBezTo>
                  <a:close/>
                </a:path>
              </a:pathLst>
            </a:custGeom>
            <a:solidFill>
              <a:srgbClr val="FFAB6C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3636734" y="1927331"/>
              <a:ext cx="2272524" cy="1820078"/>
            </a:xfrm>
            <a:custGeom>
              <a:avLst/>
              <a:gdLst>
                <a:gd name="connsiteX0" fmla="*/ 2444212 w 2444212"/>
                <a:gd name="connsiteY0" fmla="*/ 0 h 1957584"/>
                <a:gd name="connsiteX1" fmla="*/ 2444212 w 2444212"/>
                <a:gd name="connsiteY1" fmla="*/ 530025 h 1957584"/>
                <a:gd name="connsiteX2" fmla="*/ 2341369 w 2444212"/>
                <a:gd name="connsiteY2" fmla="*/ 534894 h 1957584"/>
                <a:gd name="connsiteX3" fmla="*/ 1040420 w 2444212"/>
                <a:gd name="connsiteY3" fmla="*/ 1827610 h 1957584"/>
                <a:gd name="connsiteX4" fmla="*/ 1033857 w 2444212"/>
                <a:gd name="connsiteY4" fmla="*/ 1957584 h 1957584"/>
                <a:gd name="connsiteX5" fmla="*/ 975534 w 2444212"/>
                <a:gd name="connsiteY5" fmla="*/ 1957584 h 1957584"/>
                <a:gd name="connsiteX6" fmla="*/ 486684 w 2444212"/>
                <a:gd name="connsiteY6" fmla="*/ 1957584 h 1957584"/>
                <a:gd name="connsiteX7" fmla="*/ 57414 w 2444212"/>
                <a:gd name="connsiteY7" fmla="*/ 1957584 h 1957584"/>
                <a:gd name="connsiteX8" fmla="*/ 0 w 2444212"/>
                <a:gd name="connsiteY8" fmla="*/ 1900170 h 1957584"/>
                <a:gd name="connsiteX9" fmla="*/ 0 w 2444212"/>
                <a:gd name="connsiteY9" fmla="*/ 1440862 h 1957584"/>
                <a:gd name="connsiteX10" fmla="*/ 57414 w 2444212"/>
                <a:gd name="connsiteY10" fmla="*/ 1383448 h 1957584"/>
                <a:gd name="connsiteX11" fmla="*/ 577660 w 2444212"/>
                <a:gd name="connsiteY11" fmla="*/ 1383448 h 1957584"/>
                <a:gd name="connsiteX12" fmla="*/ 614958 w 2444212"/>
                <a:gd name="connsiteY12" fmla="*/ 1271266 h 1957584"/>
                <a:gd name="connsiteX13" fmla="*/ 2272602 w 2444212"/>
                <a:gd name="connsiteY13" fmla="*/ 8126 h 1957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44212" h="1957584">
                  <a:moveTo>
                    <a:pt x="2444212" y="0"/>
                  </a:moveTo>
                  <a:lnTo>
                    <a:pt x="2444212" y="530025"/>
                  </a:lnTo>
                  <a:lnTo>
                    <a:pt x="2341369" y="534894"/>
                  </a:lnTo>
                  <a:cubicBezTo>
                    <a:pt x="1655943" y="600134"/>
                    <a:pt x="1109903" y="1143430"/>
                    <a:pt x="1040420" y="1827610"/>
                  </a:cubicBezTo>
                  <a:lnTo>
                    <a:pt x="1033857" y="1957584"/>
                  </a:lnTo>
                  <a:lnTo>
                    <a:pt x="975534" y="1957584"/>
                  </a:lnTo>
                  <a:lnTo>
                    <a:pt x="486684" y="1957584"/>
                  </a:lnTo>
                  <a:lnTo>
                    <a:pt x="57414" y="1957584"/>
                  </a:lnTo>
                  <a:cubicBezTo>
                    <a:pt x="25705" y="1957584"/>
                    <a:pt x="0" y="1931879"/>
                    <a:pt x="0" y="1900170"/>
                  </a:cubicBezTo>
                  <a:lnTo>
                    <a:pt x="0" y="1440862"/>
                  </a:lnTo>
                  <a:cubicBezTo>
                    <a:pt x="0" y="1409153"/>
                    <a:pt x="25705" y="1383448"/>
                    <a:pt x="57414" y="1383448"/>
                  </a:cubicBezTo>
                  <a:lnTo>
                    <a:pt x="577660" y="1383448"/>
                  </a:lnTo>
                  <a:lnTo>
                    <a:pt x="614958" y="1271266"/>
                  </a:lnTo>
                  <a:cubicBezTo>
                    <a:pt x="877194" y="583887"/>
                    <a:pt x="1512068" y="80514"/>
                    <a:pt x="2272602" y="8126"/>
                  </a:cubicBezTo>
                  <a:close/>
                </a:path>
              </a:pathLst>
            </a:custGeom>
            <a:solidFill>
              <a:srgbClr val="FFAB6C"/>
            </a:solidFill>
            <a:ln w="12700" cap="flat" cmpd="sng" algn="ctr">
              <a:solidFill>
                <a:srgbClr val="FFAB6C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5934088" y="1927331"/>
              <a:ext cx="2300222" cy="1820078"/>
            </a:xfrm>
            <a:custGeom>
              <a:avLst/>
              <a:gdLst>
                <a:gd name="connsiteX0" fmla="*/ 0 w 2474002"/>
                <a:gd name="connsiteY0" fmla="*/ 0 h 1957584"/>
                <a:gd name="connsiteX1" fmla="*/ 171610 w 2474002"/>
                <a:gd name="connsiteY1" fmla="*/ 8126 h 1957584"/>
                <a:gd name="connsiteX2" fmla="*/ 1829255 w 2474002"/>
                <a:gd name="connsiteY2" fmla="*/ 1271266 h 1957584"/>
                <a:gd name="connsiteX3" fmla="*/ 1866553 w 2474002"/>
                <a:gd name="connsiteY3" fmla="*/ 1383448 h 1957584"/>
                <a:gd name="connsiteX4" fmla="*/ 2416588 w 2474002"/>
                <a:gd name="connsiteY4" fmla="*/ 1383448 h 1957584"/>
                <a:gd name="connsiteX5" fmla="*/ 2474002 w 2474002"/>
                <a:gd name="connsiteY5" fmla="*/ 1440862 h 1957584"/>
                <a:gd name="connsiteX6" fmla="*/ 2474002 w 2474002"/>
                <a:gd name="connsiteY6" fmla="*/ 1900170 h 1957584"/>
                <a:gd name="connsiteX7" fmla="*/ 2416588 w 2474002"/>
                <a:gd name="connsiteY7" fmla="*/ 1957584 h 1957584"/>
                <a:gd name="connsiteX8" fmla="*/ 1957528 w 2474002"/>
                <a:gd name="connsiteY8" fmla="*/ 1957584 h 1957584"/>
                <a:gd name="connsiteX9" fmla="*/ 1498468 w 2474002"/>
                <a:gd name="connsiteY9" fmla="*/ 1957584 h 1957584"/>
                <a:gd name="connsiteX10" fmla="*/ 1446355 w 2474002"/>
                <a:gd name="connsiteY10" fmla="*/ 1957584 h 1957584"/>
                <a:gd name="connsiteX11" fmla="*/ 1444257 w 2474002"/>
                <a:gd name="connsiteY11" fmla="*/ 1916035 h 1957584"/>
                <a:gd name="connsiteX12" fmla="*/ 1441054 w 2474002"/>
                <a:gd name="connsiteY12" fmla="*/ 1900170 h 1957584"/>
                <a:gd name="connsiteX13" fmla="*/ 1441054 w 2474002"/>
                <a:gd name="connsiteY13" fmla="*/ 1852603 h 1957584"/>
                <a:gd name="connsiteX14" fmla="*/ 1439792 w 2474002"/>
                <a:gd name="connsiteY14" fmla="*/ 1827610 h 1957584"/>
                <a:gd name="connsiteX15" fmla="*/ 0 w 2474002"/>
                <a:gd name="connsiteY15" fmla="*/ 528320 h 1957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74002" h="1957584">
                  <a:moveTo>
                    <a:pt x="0" y="0"/>
                  </a:moveTo>
                  <a:lnTo>
                    <a:pt x="171610" y="8126"/>
                  </a:lnTo>
                  <a:cubicBezTo>
                    <a:pt x="932144" y="80514"/>
                    <a:pt x="1567019" y="583887"/>
                    <a:pt x="1829255" y="1271266"/>
                  </a:cubicBezTo>
                  <a:lnTo>
                    <a:pt x="1866553" y="1383448"/>
                  </a:lnTo>
                  <a:lnTo>
                    <a:pt x="2416588" y="1383448"/>
                  </a:lnTo>
                  <a:cubicBezTo>
                    <a:pt x="2448297" y="1383448"/>
                    <a:pt x="2474002" y="1409153"/>
                    <a:pt x="2474002" y="1440862"/>
                  </a:cubicBezTo>
                  <a:lnTo>
                    <a:pt x="2474002" y="1900170"/>
                  </a:lnTo>
                  <a:cubicBezTo>
                    <a:pt x="2474002" y="1931879"/>
                    <a:pt x="2448297" y="1957584"/>
                    <a:pt x="2416588" y="1957584"/>
                  </a:cubicBezTo>
                  <a:lnTo>
                    <a:pt x="1957528" y="1957584"/>
                  </a:lnTo>
                  <a:lnTo>
                    <a:pt x="1498468" y="1957584"/>
                  </a:lnTo>
                  <a:lnTo>
                    <a:pt x="1446355" y="1957584"/>
                  </a:lnTo>
                  <a:lnTo>
                    <a:pt x="1444257" y="1916035"/>
                  </a:lnTo>
                  <a:lnTo>
                    <a:pt x="1441054" y="1900170"/>
                  </a:lnTo>
                  <a:lnTo>
                    <a:pt x="1441054" y="1852603"/>
                  </a:lnTo>
                  <a:lnTo>
                    <a:pt x="1439792" y="1827610"/>
                  </a:lnTo>
                  <a:cubicBezTo>
                    <a:pt x="1365678" y="1097818"/>
                    <a:pt x="749346" y="528320"/>
                    <a:pt x="0" y="52832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3636734" y="3764259"/>
              <a:ext cx="2272524" cy="1820080"/>
            </a:xfrm>
            <a:custGeom>
              <a:avLst/>
              <a:gdLst>
                <a:gd name="connsiteX0" fmla="*/ 57414 w 2444212"/>
                <a:gd name="connsiteY0" fmla="*/ 0 h 1957586"/>
                <a:gd name="connsiteX1" fmla="*/ 486684 w 2444212"/>
                <a:gd name="connsiteY1" fmla="*/ 0 h 1957586"/>
                <a:gd name="connsiteX2" fmla="*/ 975534 w 2444212"/>
                <a:gd name="connsiteY2" fmla="*/ 0 h 1957586"/>
                <a:gd name="connsiteX3" fmla="*/ 1033857 w 2444212"/>
                <a:gd name="connsiteY3" fmla="*/ 0 h 1957586"/>
                <a:gd name="connsiteX4" fmla="*/ 1040420 w 2444212"/>
                <a:gd name="connsiteY4" fmla="*/ 129975 h 1957586"/>
                <a:gd name="connsiteX5" fmla="*/ 2341369 w 2444212"/>
                <a:gd name="connsiteY5" fmla="*/ 1422690 h 1957586"/>
                <a:gd name="connsiteX6" fmla="*/ 2444212 w 2444212"/>
                <a:gd name="connsiteY6" fmla="*/ 1427560 h 1957586"/>
                <a:gd name="connsiteX7" fmla="*/ 2444212 w 2444212"/>
                <a:gd name="connsiteY7" fmla="*/ 1957586 h 1957586"/>
                <a:gd name="connsiteX8" fmla="*/ 2272602 w 2444212"/>
                <a:gd name="connsiteY8" fmla="*/ 1949461 h 1957586"/>
                <a:gd name="connsiteX9" fmla="*/ 614958 w 2444212"/>
                <a:gd name="connsiteY9" fmla="*/ 686320 h 1957586"/>
                <a:gd name="connsiteX10" fmla="*/ 577659 w 2444212"/>
                <a:gd name="connsiteY10" fmla="*/ 574136 h 1957586"/>
                <a:gd name="connsiteX11" fmla="*/ 57414 w 2444212"/>
                <a:gd name="connsiteY11" fmla="*/ 574136 h 1957586"/>
                <a:gd name="connsiteX12" fmla="*/ 0 w 2444212"/>
                <a:gd name="connsiteY12" fmla="*/ 516722 h 1957586"/>
                <a:gd name="connsiteX13" fmla="*/ 0 w 2444212"/>
                <a:gd name="connsiteY13" fmla="*/ 57414 h 1957586"/>
                <a:gd name="connsiteX14" fmla="*/ 57414 w 2444212"/>
                <a:gd name="connsiteY14" fmla="*/ 0 h 1957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44212" h="1957586">
                  <a:moveTo>
                    <a:pt x="57414" y="0"/>
                  </a:moveTo>
                  <a:lnTo>
                    <a:pt x="486684" y="0"/>
                  </a:lnTo>
                  <a:lnTo>
                    <a:pt x="975534" y="0"/>
                  </a:lnTo>
                  <a:lnTo>
                    <a:pt x="1033857" y="0"/>
                  </a:lnTo>
                  <a:lnTo>
                    <a:pt x="1040420" y="129975"/>
                  </a:lnTo>
                  <a:cubicBezTo>
                    <a:pt x="1109903" y="814154"/>
                    <a:pt x="1655943" y="1357451"/>
                    <a:pt x="2341369" y="1422690"/>
                  </a:cubicBezTo>
                  <a:lnTo>
                    <a:pt x="2444212" y="1427560"/>
                  </a:lnTo>
                  <a:lnTo>
                    <a:pt x="2444212" y="1957586"/>
                  </a:lnTo>
                  <a:lnTo>
                    <a:pt x="2272602" y="1949461"/>
                  </a:lnTo>
                  <a:cubicBezTo>
                    <a:pt x="1512068" y="1877072"/>
                    <a:pt x="877194" y="1373699"/>
                    <a:pt x="614958" y="686320"/>
                  </a:cubicBezTo>
                  <a:lnTo>
                    <a:pt x="577659" y="574136"/>
                  </a:lnTo>
                  <a:lnTo>
                    <a:pt x="57414" y="574136"/>
                  </a:lnTo>
                  <a:cubicBezTo>
                    <a:pt x="25705" y="574136"/>
                    <a:pt x="0" y="548431"/>
                    <a:pt x="0" y="516722"/>
                  </a:cubicBezTo>
                  <a:lnTo>
                    <a:pt x="0" y="57414"/>
                  </a:lnTo>
                  <a:cubicBezTo>
                    <a:pt x="0" y="25705"/>
                    <a:pt x="25705" y="0"/>
                    <a:pt x="57414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5320950" y="3902199"/>
              <a:ext cx="1260496" cy="40011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lvl="0"/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微软雅黑"/>
                </a:rPr>
                <a:t>项目概述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微软雅黑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4716346" y="2512557"/>
              <a:ext cx="2469704" cy="2469704"/>
              <a:chOff x="4716346" y="2512557"/>
              <a:chExt cx="2469704" cy="2469704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4716346" y="2512557"/>
                <a:ext cx="2469704" cy="2469704"/>
              </a:xfrm>
              <a:custGeom>
                <a:avLst/>
                <a:gdLst>
                  <a:gd name="connsiteX0" fmla="*/ 1447264 w 2894528"/>
                  <a:gd name="connsiteY0" fmla="*/ 0 h 2894528"/>
                  <a:gd name="connsiteX1" fmla="*/ 2894528 w 2894528"/>
                  <a:gd name="connsiteY1" fmla="*/ 1447264 h 2894528"/>
                  <a:gd name="connsiteX2" fmla="*/ 1447264 w 2894528"/>
                  <a:gd name="connsiteY2" fmla="*/ 2894528 h 2894528"/>
                  <a:gd name="connsiteX3" fmla="*/ 0 w 2894528"/>
                  <a:gd name="connsiteY3" fmla="*/ 1447264 h 2894528"/>
                  <a:gd name="connsiteX4" fmla="*/ 1447264 w 2894528"/>
                  <a:gd name="connsiteY4" fmla="*/ 0 h 2894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94528" h="2894528">
                    <a:moveTo>
                      <a:pt x="1447264" y="0"/>
                    </a:moveTo>
                    <a:cubicBezTo>
                      <a:pt x="2246566" y="0"/>
                      <a:pt x="2894528" y="647962"/>
                      <a:pt x="2894528" y="1447264"/>
                    </a:cubicBezTo>
                    <a:cubicBezTo>
                      <a:pt x="2894528" y="2246566"/>
                      <a:pt x="2246566" y="2894528"/>
                      <a:pt x="1447264" y="2894528"/>
                    </a:cubicBezTo>
                    <a:cubicBezTo>
                      <a:pt x="647962" y="2894528"/>
                      <a:pt x="0" y="2246566"/>
                      <a:pt x="0" y="1447264"/>
                    </a:cubicBezTo>
                    <a:cubicBezTo>
                      <a:pt x="0" y="647962"/>
                      <a:pt x="647962" y="0"/>
                      <a:pt x="1447264" y="0"/>
                    </a:cubicBezTo>
                    <a:close/>
                  </a:path>
                </a:pathLst>
              </a:custGeom>
              <a:noFill/>
              <a:ln w="19050">
                <a:solidFill>
                  <a:schemeClr val="bg2">
                    <a:lumMod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任意多边形 16"/>
              <p:cNvSpPr/>
              <p:nvPr/>
            </p:nvSpPr>
            <p:spPr>
              <a:xfrm>
                <a:off x="4768486" y="2564697"/>
                <a:ext cx="2365424" cy="2365424"/>
              </a:xfrm>
              <a:custGeom>
                <a:avLst/>
                <a:gdLst>
                  <a:gd name="connsiteX0" fmla="*/ 1447264 w 2894528"/>
                  <a:gd name="connsiteY0" fmla="*/ 0 h 2894528"/>
                  <a:gd name="connsiteX1" fmla="*/ 2894528 w 2894528"/>
                  <a:gd name="connsiteY1" fmla="*/ 1447264 h 2894528"/>
                  <a:gd name="connsiteX2" fmla="*/ 1447264 w 2894528"/>
                  <a:gd name="connsiteY2" fmla="*/ 2894528 h 2894528"/>
                  <a:gd name="connsiteX3" fmla="*/ 0 w 2894528"/>
                  <a:gd name="connsiteY3" fmla="*/ 1447264 h 2894528"/>
                  <a:gd name="connsiteX4" fmla="*/ 1447264 w 2894528"/>
                  <a:gd name="connsiteY4" fmla="*/ 0 h 2894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94528" h="2894528">
                    <a:moveTo>
                      <a:pt x="1447264" y="0"/>
                    </a:moveTo>
                    <a:cubicBezTo>
                      <a:pt x="2246566" y="0"/>
                      <a:pt x="2894528" y="647962"/>
                      <a:pt x="2894528" y="1447264"/>
                    </a:cubicBezTo>
                    <a:cubicBezTo>
                      <a:pt x="2894528" y="2246566"/>
                      <a:pt x="2246566" y="2894528"/>
                      <a:pt x="1447264" y="2894528"/>
                    </a:cubicBezTo>
                    <a:cubicBezTo>
                      <a:pt x="647962" y="2894528"/>
                      <a:pt x="0" y="2246566"/>
                      <a:pt x="0" y="1447264"/>
                    </a:cubicBezTo>
                    <a:cubicBezTo>
                      <a:pt x="0" y="647962"/>
                      <a:pt x="647962" y="0"/>
                      <a:pt x="1447264" y="0"/>
                    </a:cubicBezTo>
                    <a:close/>
                  </a:path>
                </a:pathLst>
              </a:custGeom>
              <a:noFill/>
              <a:ln w="6350">
                <a:solidFill>
                  <a:schemeClr val="bg2">
                    <a:lumMod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0" name="矩形 19"/>
          <p:cNvSpPr/>
          <p:nvPr/>
        </p:nvSpPr>
        <p:spPr>
          <a:xfrm>
            <a:off x="912743" y="1354664"/>
            <a:ext cx="22773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XXXXX</a:t>
            </a:r>
            <a:endParaRPr lang="zh-CN" altLang="en-US" b="1" dirty="0"/>
          </a:p>
        </p:txBody>
      </p:sp>
      <p:sp>
        <p:nvSpPr>
          <p:cNvPr id="21" name="矩形 20"/>
          <p:cNvSpPr/>
          <p:nvPr/>
        </p:nvSpPr>
        <p:spPr>
          <a:xfrm>
            <a:off x="705415" y="1732224"/>
            <a:ext cx="2484654" cy="902363"/>
          </a:xfrm>
          <a:prstGeom prst="rect">
            <a:avLst/>
          </a:prstGeom>
          <a:ln>
            <a:noFill/>
            <a:prstDash val="dash"/>
          </a:ln>
        </p:spPr>
        <p:txBody>
          <a:bodyPr wrap="square">
            <a:spAutoFit/>
          </a:bodyPr>
          <a:lstStyle/>
          <a:p>
            <a:pPr lvl="0" algn="r" defTabSz="913765">
              <a:lnSpc>
                <a:spcPct val="130000"/>
              </a:lnSpc>
            </a:pPr>
            <a:r>
              <a:rPr lang="zh-CN" altLang="en-US" sz="1400" dirty="0" smtClean="0">
                <a:latin typeface="Century Gothic"/>
                <a:ea typeface="微软雅黑"/>
              </a:rPr>
              <a:t>更多模板：亮亮图文旗舰店</a:t>
            </a:r>
            <a:r>
              <a:rPr lang="en-US" altLang="zh-CN" sz="1400" dirty="0" smtClean="0">
                <a:latin typeface="Century Gothic"/>
                <a:ea typeface="微软雅黑"/>
              </a:rPr>
              <a:t>https://liangliangtuwen.tmall.com.</a:t>
            </a:r>
            <a:endParaRPr lang="en-US" altLang="zh-CN" sz="1400" dirty="0">
              <a:latin typeface="Century Gothic"/>
              <a:ea typeface="微软雅黑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12744" y="4025864"/>
            <a:ext cx="22773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XXXXX</a:t>
            </a:r>
            <a:endParaRPr lang="zh-CN" altLang="en-US" b="1" dirty="0"/>
          </a:p>
        </p:txBody>
      </p:sp>
      <p:sp>
        <p:nvSpPr>
          <p:cNvPr id="23" name="矩形 22"/>
          <p:cNvSpPr/>
          <p:nvPr/>
        </p:nvSpPr>
        <p:spPr>
          <a:xfrm>
            <a:off x="705415" y="4403424"/>
            <a:ext cx="2484654" cy="1465401"/>
          </a:xfrm>
          <a:prstGeom prst="rect">
            <a:avLst/>
          </a:prstGeom>
          <a:ln>
            <a:noFill/>
            <a:prstDash val="dash"/>
          </a:ln>
        </p:spPr>
        <p:txBody>
          <a:bodyPr wrap="square">
            <a:spAutoFit/>
          </a:bodyPr>
          <a:lstStyle/>
          <a:p>
            <a:pPr lvl="0" algn="r" defTabSz="913765">
              <a:lnSpc>
                <a:spcPct val="130000"/>
              </a:lnSpc>
            </a:pP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Lorem ipsum dolor sit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amet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,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consectetuer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adipiscing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elit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. Maecenas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porttitor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congue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massa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.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Fusce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posuere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.</a:t>
            </a:r>
            <a:endParaRPr lang="en-US" altLang="zh-CN" sz="1400" dirty="0">
              <a:solidFill>
                <a:prstClr val="black"/>
              </a:solidFill>
              <a:latin typeface="Century Gothic"/>
              <a:ea typeface="微软雅黑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9068030" y="4034092"/>
            <a:ext cx="22773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XXXXX</a:t>
            </a:r>
            <a:endParaRPr lang="zh-CN" altLang="en-US" b="1" dirty="0"/>
          </a:p>
        </p:txBody>
      </p:sp>
      <p:sp>
        <p:nvSpPr>
          <p:cNvPr id="25" name="矩形 24"/>
          <p:cNvSpPr/>
          <p:nvPr/>
        </p:nvSpPr>
        <p:spPr>
          <a:xfrm>
            <a:off x="9068030" y="4411652"/>
            <a:ext cx="2484654" cy="1465401"/>
          </a:xfrm>
          <a:prstGeom prst="rect">
            <a:avLst/>
          </a:prstGeom>
          <a:ln>
            <a:noFill/>
            <a:prstDash val="dash"/>
          </a:ln>
        </p:spPr>
        <p:txBody>
          <a:bodyPr wrap="square">
            <a:spAutoFit/>
          </a:bodyPr>
          <a:lstStyle/>
          <a:p>
            <a:pPr lvl="0" defTabSz="913765">
              <a:lnSpc>
                <a:spcPct val="130000"/>
              </a:lnSpc>
            </a:pP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Lorem ipsum dolor sit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amet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,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consectetuer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adipiscing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elit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. Maecenas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porttitor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congue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massa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.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Fusce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posuere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.</a:t>
            </a:r>
            <a:endParaRPr lang="en-US" altLang="zh-CN" sz="1400" dirty="0">
              <a:solidFill>
                <a:prstClr val="black"/>
              </a:solidFill>
              <a:latin typeface="Century Gothic"/>
              <a:ea typeface="微软雅黑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068030" y="1334854"/>
            <a:ext cx="22773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b="1" dirty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b="1" dirty="0">
                <a:latin typeface="微软雅黑" pitchFamily="34" charset="-122"/>
                <a:ea typeface="微软雅黑" pitchFamily="34" charset="-122"/>
              </a:rPr>
              <a:t>XXXXX</a:t>
            </a:r>
            <a:endParaRPr lang="zh-CN" altLang="en-US" b="1" dirty="0"/>
          </a:p>
        </p:txBody>
      </p:sp>
      <p:sp>
        <p:nvSpPr>
          <p:cNvPr id="27" name="矩形 26"/>
          <p:cNvSpPr/>
          <p:nvPr/>
        </p:nvSpPr>
        <p:spPr>
          <a:xfrm>
            <a:off x="9068030" y="1712414"/>
            <a:ext cx="2484654" cy="1465401"/>
          </a:xfrm>
          <a:prstGeom prst="rect">
            <a:avLst/>
          </a:prstGeom>
          <a:ln>
            <a:noFill/>
            <a:prstDash val="dash"/>
          </a:ln>
        </p:spPr>
        <p:txBody>
          <a:bodyPr wrap="square">
            <a:spAutoFit/>
          </a:bodyPr>
          <a:lstStyle/>
          <a:p>
            <a:pPr lvl="0" defTabSz="913765">
              <a:lnSpc>
                <a:spcPct val="130000"/>
              </a:lnSpc>
            </a:pP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Lorem ipsum dolor sit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amet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,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consectetuer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adipiscing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elit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. Maecenas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porttitor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congue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massa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.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Fusce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 </a:t>
            </a:r>
            <a:r>
              <a:rPr lang="en-US" altLang="zh-CN" sz="1400" dirty="0" err="1">
                <a:solidFill>
                  <a:prstClr val="black"/>
                </a:solidFill>
                <a:latin typeface="Century Gothic"/>
                <a:ea typeface="微软雅黑"/>
              </a:rPr>
              <a:t>posuere</a:t>
            </a:r>
            <a:r>
              <a:rPr lang="en-US" altLang="zh-CN" sz="1400" dirty="0">
                <a:solidFill>
                  <a:prstClr val="black"/>
                </a:solidFill>
                <a:latin typeface="Century Gothic"/>
                <a:ea typeface="微软雅黑"/>
              </a:rPr>
              <a:t>.</a:t>
            </a:r>
            <a:endParaRPr lang="en-US" altLang="zh-CN" sz="1400" dirty="0">
              <a:solidFill>
                <a:prstClr val="black"/>
              </a:solidFill>
              <a:latin typeface="Century Gothic"/>
              <a:ea typeface="微软雅黑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272" y="2530188"/>
            <a:ext cx="976206" cy="9762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3378</Words>
  <Application>WWO_openplatform_20200924161515-8e733aaadf</Application>
  <PresentationFormat>宽屏</PresentationFormat>
  <Paragraphs>213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19</vt:i4>
      </vt:variant>
    </vt:vector>
  </HeadingPairs>
  <TitlesOfParts>
    <vt:vector size="39" baseType="lpstr">
      <vt:lpstr>Arial</vt:lpstr>
      <vt:lpstr>宋体</vt:lpstr>
      <vt:lpstr>Wingdings</vt:lpstr>
      <vt:lpstr>等线</vt:lpstr>
      <vt:lpstr>汉仪中等线KW</vt:lpstr>
      <vt:lpstr>Microsoft YaHei</vt:lpstr>
      <vt:lpstr>微软雅黑</vt:lpstr>
      <vt:lpstr>汉仪旗黑KW 55S</vt:lpstr>
      <vt:lpstr>经典细隶书简</vt:lpstr>
      <vt:lpstr>Cordia New</vt:lpstr>
      <vt:lpstr>Simply City Light</vt:lpstr>
      <vt:lpstr>Century Gothic</vt:lpstr>
      <vt:lpstr>微软雅黑</vt:lpstr>
      <vt:lpstr>Meiryo</vt:lpstr>
      <vt:lpstr>Roboto Cn</vt:lpstr>
      <vt:lpstr>微软雅黑</vt:lpstr>
      <vt:lpstr>汉仪书宋二KW</vt:lpstr>
      <vt:lpstr>webwppDefTheme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段翔</dc:creator>
  <cp:lastModifiedBy>上海维湾8号机</cp:lastModifiedBy>
  <dcterms:created xsi:type="dcterms:W3CDTF">2021-12-08T09:41:51Z</dcterms:created>
  <dcterms:modified xsi:type="dcterms:W3CDTF">2021-12-08T09:41:51Z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